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16" r:id="rId2"/>
    <p:sldMasterId id="2147483662" r:id="rId3"/>
  </p:sldMasterIdLst>
  <p:notesMasterIdLst>
    <p:notesMasterId r:id="rId145"/>
  </p:notesMasterIdLst>
  <p:sldIdLst>
    <p:sldId id="256" r:id="rId4"/>
    <p:sldId id="444" r:id="rId5"/>
    <p:sldId id="469" r:id="rId6"/>
    <p:sldId id="447" r:id="rId7"/>
    <p:sldId id="259" r:id="rId8"/>
    <p:sldId id="448" r:id="rId9"/>
    <p:sldId id="449" r:id="rId10"/>
    <p:sldId id="262" r:id="rId11"/>
    <p:sldId id="450" r:id="rId12"/>
    <p:sldId id="451" r:id="rId13"/>
    <p:sldId id="265" r:id="rId14"/>
    <p:sldId id="452" r:id="rId15"/>
    <p:sldId id="453" r:id="rId16"/>
    <p:sldId id="454" r:id="rId17"/>
    <p:sldId id="455" r:id="rId18"/>
    <p:sldId id="456" r:id="rId19"/>
    <p:sldId id="271" r:id="rId20"/>
    <p:sldId id="457" r:id="rId21"/>
    <p:sldId id="458" r:id="rId22"/>
    <p:sldId id="275" r:id="rId23"/>
    <p:sldId id="459" r:id="rId24"/>
    <p:sldId id="281" r:id="rId25"/>
    <p:sldId id="382" r:id="rId26"/>
    <p:sldId id="279" r:id="rId27"/>
    <p:sldId id="383" r:id="rId28"/>
    <p:sldId id="282" r:id="rId29"/>
    <p:sldId id="384" r:id="rId30"/>
    <p:sldId id="283" r:id="rId31"/>
    <p:sldId id="284" r:id="rId32"/>
    <p:sldId id="460" r:id="rId33"/>
    <p:sldId id="286" r:id="rId34"/>
    <p:sldId id="287" r:id="rId35"/>
    <p:sldId id="288" r:id="rId36"/>
    <p:sldId id="387" r:id="rId37"/>
    <p:sldId id="289" r:id="rId38"/>
    <p:sldId id="290" r:id="rId39"/>
    <p:sldId id="291" r:id="rId40"/>
    <p:sldId id="392" r:id="rId41"/>
    <p:sldId id="294" r:id="rId42"/>
    <p:sldId id="295" r:id="rId43"/>
    <p:sldId id="296" r:id="rId44"/>
    <p:sldId id="297" r:id="rId45"/>
    <p:sldId id="298" r:id="rId46"/>
    <p:sldId id="299" r:id="rId47"/>
    <p:sldId id="300" r:id="rId48"/>
    <p:sldId id="464" r:id="rId49"/>
    <p:sldId id="468" r:id="rId50"/>
    <p:sldId id="301" r:id="rId51"/>
    <p:sldId id="433" r:id="rId52"/>
    <p:sldId id="434" r:id="rId53"/>
    <p:sldId id="435" r:id="rId54"/>
    <p:sldId id="304" r:id="rId55"/>
    <p:sldId id="306" r:id="rId56"/>
    <p:sldId id="307" r:id="rId57"/>
    <p:sldId id="308" r:id="rId58"/>
    <p:sldId id="309" r:id="rId59"/>
    <p:sldId id="310" r:id="rId60"/>
    <p:sldId id="385" r:id="rId61"/>
    <p:sldId id="466" r:id="rId62"/>
    <p:sldId id="462" r:id="rId63"/>
    <p:sldId id="386" r:id="rId64"/>
    <p:sldId id="399" r:id="rId65"/>
    <p:sldId id="311" r:id="rId66"/>
    <p:sldId id="312" r:id="rId67"/>
    <p:sldId id="400" r:id="rId68"/>
    <p:sldId id="315" r:id="rId69"/>
    <p:sldId id="316" r:id="rId70"/>
    <p:sldId id="317" r:id="rId71"/>
    <p:sldId id="318" r:id="rId72"/>
    <p:sldId id="321" r:id="rId73"/>
    <p:sldId id="322" r:id="rId74"/>
    <p:sldId id="323" r:id="rId75"/>
    <p:sldId id="324" r:id="rId76"/>
    <p:sldId id="325" r:id="rId77"/>
    <p:sldId id="467" r:id="rId78"/>
    <p:sldId id="326" r:id="rId79"/>
    <p:sldId id="327" r:id="rId80"/>
    <p:sldId id="357" r:id="rId81"/>
    <p:sldId id="358"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401" r:id="rId98"/>
    <p:sldId id="402" r:id="rId99"/>
    <p:sldId id="343" r:id="rId100"/>
    <p:sldId id="344" r:id="rId101"/>
    <p:sldId id="345" r:id="rId102"/>
    <p:sldId id="346" r:id="rId103"/>
    <p:sldId id="347" r:id="rId104"/>
    <p:sldId id="348" r:id="rId105"/>
    <p:sldId id="349" r:id="rId106"/>
    <p:sldId id="391" r:id="rId107"/>
    <p:sldId id="403" r:id="rId108"/>
    <p:sldId id="350" r:id="rId109"/>
    <p:sldId id="351" r:id="rId110"/>
    <p:sldId id="352" r:id="rId111"/>
    <p:sldId id="353" r:id="rId112"/>
    <p:sldId id="390" r:id="rId113"/>
    <p:sldId id="354" r:id="rId114"/>
    <p:sldId id="355" r:id="rId115"/>
    <p:sldId id="356"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404" r:id="rId134"/>
    <p:sldId id="406" r:id="rId135"/>
    <p:sldId id="461" r:id="rId136"/>
    <p:sldId id="377" r:id="rId137"/>
    <p:sldId id="378" r:id="rId138"/>
    <p:sldId id="379" r:id="rId139"/>
    <p:sldId id="380" r:id="rId140"/>
    <p:sldId id="381" r:id="rId141"/>
    <p:sldId id="405" r:id="rId142"/>
    <p:sldId id="292" r:id="rId143"/>
    <p:sldId id="293" r:id="rId14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444"/>
            <p14:sldId id="469"/>
            <p14:sldId id="447"/>
            <p14:sldId id="259"/>
            <p14:sldId id="448"/>
            <p14:sldId id="449"/>
            <p14:sldId id="262"/>
            <p14:sldId id="450"/>
            <p14:sldId id="451"/>
            <p14:sldId id="265"/>
            <p14:sldId id="452"/>
            <p14:sldId id="453"/>
            <p14:sldId id="454"/>
            <p14:sldId id="455"/>
            <p14:sldId id="456"/>
            <p14:sldId id="271"/>
            <p14:sldId id="457"/>
            <p14:sldId id="458"/>
            <p14:sldId id="275"/>
            <p14:sldId id="459"/>
            <p14:sldId id="281"/>
            <p14:sldId id="382"/>
            <p14:sldId id="279"/>
            <p14:sldId id="383"/>
            <p14:sldId id="282"/>
            <p14:sldId id="384"/>
            <p14:sldId id="283"/>
            <p14:sldId id="284"/>
            <p14:sldId id="460"/>
            <p14:sldId id="286"/>
            <p14:sldId id="287"/>
            <p14:sldId id="288"/>
            <p14:sldId id="387"/>
            <p14:sldId id="289"/>
            <p14:sldId id="290"/>
            <p14:sldId id="291"/>
            <p14:sldId id="392"/>
            <p14:sldId id="294"/>
            <p14:sldId id="295"/>
            <p14:sldId id="296"/>
            <p14:sldId id="297"/>
            <p14:sldId id="298"/>
            <p14:sldId id="299"/>
            <p14:sldId id="300"/>
            <p14:sldId id="464"/>
            <p14:sldId id="468"/>
            <p14:sldId id="301"/>
            <p14:sldId id="433"/>
            <p14:sldId id="434"/>
            <p14:sldId id="435"/>
            <p14:sldId id="304"/>
            <p14:sldId id="306"/>
            <p14:sldId id="307"/>
            <p14:sldId id="308"/>
            <p14:sldId id="309"/>
            <p14:sldId id="310"/>
            <p14:sldId id="385"/>
            <p14:sldId id="466"/>
            <p14:sldId id="462"/>
            <p14:sldId id="386"/>
            <p14:sldId id="399"/>
            <p14:sldId id="311"/>
            <p14:sldId id="312"/>
            <p14:sldId id="400"/>
            <p14:sldId id="315"/>
            <p14:sldId id="316"/>
            <p14:sldId id="317"/>
            <p14:sldId id="318"/>
            <p14:sldId id="321"/>
            <p14:sldId id="322"/>
            <p14:sldId id="323"/>
            <p14:sldId id="324"/>
            <p14:sldId id="325"/>
            <p14:sldId id="467"/>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61"/>
            <p14:sldId id="377"/>
            <p14:sldId id="378"/>
            <p14:sldId id="379"/>
            <p14:sldId id="380"/>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7FFF"/>
    <a:srgbClr val="00A1C9"/>
    <a:srgbClr val="161E2D"/>
    <a:srgbClr val="4D72F3"/>
    <a:srgbClr val="3538BD"/>
    <a:srgbClr val="F24381"/>
    <a:srgbClr val="BE1558"/>
    <a:srgbClr val="F78E04"/>
    <a:srgbClr val="D25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67"/>
    <p:restoredTop sz="95820"/>
  </p:normalViewPr>
  <p:slideViewPr>
    <p:cSldViewPr snapToGrid="0" snapToObjects="1">
      <p:cViewPr varScale="1">
        <p:scale>
          <a:sx n="217" d="100"/>
          <a:sy n="217" d="100"/>
        </p:scale>
        <p:origin x="1224" y="17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theme" Target="theme/theme1.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4/30/21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3541856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105</a:t>
            </a:fld>
            <a:endParaRPr lang="en-US" dirty="0"/>
          </a:p>
        </p:txBody>
      </p:sp>
    </p:spTree>
    <p:extLst>
      <p:ext uri="{BB962C8B-B14F-4D97-AF65-F5344CB8AC3E}">
        <p14:creationId xmlns:p14="http://schemas.microsoft.com/office/powerpoint/2010/main" val="235107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131</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dirty="0"/>
          </a:p>
        </p:txBody>
      </p:sp>
    </p:spTree>
    <p:extLst>
      <p:ext uri="{BB962C8B-B14F-4D97-AF65-F5344CB8AC3E}">
        <p14:creationId xmlns:p14="http://schemas.microsoft.com/office/powerpoint/2010/main" val="2435133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dirty="0"/>
          </a:p>
        </p:txBody>
      </p:sp>
    </p:spTree>
    <p:extLst>
      <p:ext uri="{BB962C8B-B14F-4D97-AF65-F5344CB8AC3E}">
        <p14:creationId xmlns:p14="http://schemas.microsoft.com/office/powerpoint/2010/main" val="209374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26</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30</a:t>
            </a:fld>
            <a:endParaRPr lang="en-US" dirty="0"/>
          </a:p>
        </p:txBody>
      </p:sp>
    </p:spTree>
    <p:extLst>
      <p:ext uri="{BB962C8B-B14F-4D97-AF65-F5344CB8AC3E}">
        <p14:creationId xmlns:p14="http://schemas.microsoft.com/office/powerpoint/2010/main" val="40153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49</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67</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104</a:t>
            </a:fld>
            <a:endParaRPr lang="en-US" dirty="0"/>
          </a:p>
        </p:txBody>
      </p:sp>
    </p:spTree>
    <p:extLst>
      <p:ext uri="{BB962C8B-B14F-4D97-AF65-F5344CB8AC3E}">
        <p14:creationId xmlns:p14="http://schemas.microsoft.com/office/powerpoint/2010/main" val="330534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_DB">
    <p:bg>
      <p:bgPr>
        <a:solidFill>
          <a:srgbClr val="161E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5" name="Straight Arrow Connector 4">
            <a:extLst>
              <a:ext uri="{FF2B5EF4-FFF2-40B4-BE49-F238E27FC236}">
                <a16:creationId xmlns:a16="http://schemas.microsoft.com/office/drawing/2014/main" id="{C6240B59-8B9E-2843-8512-A937C907CFD1}"/>
              </a:ext>
            </a:extLst>
          </p:cNvPr>
          <p:cNvCxnSpPr>
            <a:cxnSpLocks/>
          </p:cNvCxnSpPr>
          <p:nvPr userDrawn="1"/>
        </p:nvCxnSpPr>
        <p:spPr>
          <a:xfrm>
            <a:off x="317770" y="4428736"/>
            <a:ext cx="624339"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Tree>
    <p:extLst>
      <p:ext uri="{BB962C8B-B14F-4D97-AF65-F5344CB8AC3E}">
        <p14:creationId xmlns:p14="http://schemas.microsoft.com/office/powerpoint/2010/main" val="6626423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27877243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_D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Rectangle 7">
            <a:extLst>
              <a:ext uri="{FF2B5EF4-FFF2-40B4-BE49-F238E27FC236}">
                <a16:creationId xmlns:a16="http://schemas.microsoft.com/office/drawing/2014/main" id="{45403470-A184-F041-B0A5-F4466804B872}"/>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13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Rectangle 5">
            <a:extLst>
              <a:ext uri="{FF2B5EF4-FFF2-40B4-BE49-F238E27FC236}">
                <a16:creationId xmlns:a16="http://schemas.microsoft.com/office/drawing/2014/main" id="{F0F3093B-937E-134D-9F7A-A786C79CD531}"/>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Tree>
    <p:extLst>
      <p:ext uri="{BB962C8B-B14F-4D97-AF65-F5344CB8AC3E}">
        <p14:creationId xmlns:p14="http://schemas.microsoft.com/office/powerpoint/2010/main" val="41890260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6776EADE-D16B-BE44-A124-BEB443FB224B}"/>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8165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CEFD7A1-B59A-E74B-987E-4F3A5619B92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613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BA3496EC-284D-9741-BC99-3601E0B77DF8}"/>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5741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9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3250AC82-3443-3549-9942-0C4A203E5D7E}"/>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8015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2E7BC8E-AC3C-8144-AA7D-EE13166FF4DA}"/>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199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5358668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General_DB_with border">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EA166181-F864-C343-A88F-DB7DCD541A87}"/>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42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1" name="Rectangle 10">
            <a:extLst>
              <a:ext uri="{FF2B5EF4-FFF2-40B4-BE49-F238E27FC236}">
                <a16:creationId xmlns:a16="http://schemas.microsoft.com/office/drawing/2014/main" id="{076A3C39-7C78-5045-880C-C965591F6342}"/>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D3CDE21-FCDE-5A4B-96F3-1AFD7A38468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General Services</a:t>
            </a:r>
          </a:p>
        </p:txBody>
      </p:sp>
      <p:sp>
        <p:nvSpPr>
          <p:cNvPr id="13" name="Title 1">
            <a:extLst>
              <a:ext uri="{FF2B5EF4-FFF2-40B4-BE49-F238E27FC236}">
                <a16:creationId xmlns:a16="http://schemas.microsoft.com/office/drawing/2014/main" id="{32623813-1B5B-E74B-8EA6-772F60BAE2EC}"/>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965E8E0D-B7B0-A343-AFAD-10F5D3252BB0}"/>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8" name="Rectangle 7">
            <a:extLst>
              <a:ext uri="{FF2B5EF4-FFF2-40B4-BE49-F238E27FC236}">
                <a16:creationId xmlns:a16="http://schemas.microsoft.com/office/drawing/2014/main" id="{F8307D0B-9AEF-8446-9398-7628B111C4D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0235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6101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ext only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8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04D18860-F447-4748-A7D9-7D14D881878C}"/>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429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980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Storage Classes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6CC5776-F59B-6D40-BC96-56A9FA66577B}"/>
              </a:ext>
            </a:extLst>
          </p:cNvPr>
          <p:cNvSpPr txBox="1">
            <a:spLocks/>
          </p:cNvSpPr>
          <p:nvPr userDrawn="1"/>
        </p:nvSpPr>
        <p:spPr>
          <a:xfrm>
            <a:off x="240941" y="4370857"/>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spTree>
    <p:extLst>
      <p:ext uri="{BB962C8B-B14F-4D97-AF65-F5344CB8AC3E}">
        <p14:creationId xmlns:p14="http://schemas.microsoft.com/office/powerpoint/2010/main" val="729711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9424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Instances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1235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892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85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77BFB82A-8CE3-D544-B627-8F458992E81D}"/>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21591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61AB7422-5BB5-5449-8537-8C172DB748F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6005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B015D20-A832-4E40-B9E4-78869EBFCAB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Tree>
    <p:extLst>
      <p:ext uri="{BB962C8B-B14F-4D97-AF65-F5344CB8AC3E}">
        <p14:creationId xmlns:p14="http://schemas.microsoft.com/office/powerpoint/2010/main" val="19960813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Resources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47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Things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788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rgbClr val="161E2D"/>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32762152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DF12D-761B-1745-A3C1-254733AFF8AE}"/>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EB6200A-1580-7B45-8218-D36A8E361C14}"/>
              </a:ext>
            </a:extLst>
          </p:cNvPr>
          <p:cNvSpPr>
            <a:spLocks noGrp="1"/>
          </p:cNvSpPr>
          <p:nvPr>
            <p:ph type="body" idx="1"/>
          </p:nvPr>
        </p:nvSpPr>
        <p:spPr>
          <a:xfrm>
            <a:off x="240941" y="1175657"/>
            <a:ext cx="11710118" cy="47270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2AFDD636-DBF5-B647-9A38-62855FDA7426}"/>
              </a:ext>
            </a:extLst>
          </p:cNvPr>
          <p:cNvPicPr>
            <a:picLocks noChangeAspect="1"/>
          </p:cNvPicPr>
          <p:nvPr userDrawn="1"/>
        </p:nvPicPr>
        <p:blipFill>
          <a:blip r:embed="rId30"/>
          <a:stretch>
            <a:fillRect/>
          </a:stretch>
        </p:blipFill>
        <p:spPr>
          <a:xfrm>
            <a:off x="280698" y="6236057"/>
            <a:ext cx="585392" cy="351235"/>
          </a:xfrm>
          <a:prstGeom prst="rect">
            <a:avLst/>
          </a:prstGeom>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698" y="6070947"/>
            <a:ext cx="11670360"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563" y="6229111"/>
            <a:ext cx="5728855"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 2021, Amazon Web Services, Inc. or its affiliates. All rights reserved.</a:t>
            </a:r>
            <a:endParaRPr lang="en-US" dirty="0"/>
          </a:p>
        </p:txBody>
      </p:sp>
      <p:cxnSp>
        <p:nvCxnSpPr>
          <p:cNvPr id="9" name="Straight Connector 8">
            <a:extLst>
              <a:ext uri="{FF2B5EF4-FFF2-40B4-BE49-F238E27FC236}">
                <a16:creationId xmlns:a16="http://schemas.microsoft.com/office/drawing/2014/main" id="{AE147241-93E2-9046-8BF0-6F4B9DB09E9E}"/>
              </a:ext>
            </a:extLst>
          </p:cNvPr>
          <p:cNvCxnSpPr>
            <a:cxnSpLocks/>
          </p:cNvCxnSpPr>
          <p:nvPr userDrawn="1"/>
        </p:nvCxnSpPr>
        <p:spPr>
          <a:xfrm>
            <a:off x="284814" y="6062706"/>
            <a:ext cx="11670360" cy="0"/>
          </a:xfrm>
          <a:prstGeom prst="line">
            <a:avLst/>
          </a:prstGeom>
          <a:ln w="28575">
            <a:solidFill>
              <a:srgbClr val="444D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4071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44" r:id="rId15"/>
    <p:sldLayoutId id="2147483831" r:id="rId16"/>
    <p:sldLayoutId id="2147483832" r:id="rId17"/>
    <p:sldLayoutId id="2147483833" r:id="rId18"/>
    <p:sldLayoutId id="2147483834" r:id="rId19"/>
    <p:sldLayoutId id="2147483835" r:id="rId20"/>
    <p:sldLayoutId id="2147483843" r:id="rId21"/>
    <p:sldLayoutId id="2147483836" r:id="rId22"/>
    <p:sldLayoutId id="2147483837" r:id="rId23"/>
    <p:sldLayoutId id="2147483838" r:id="rId24"/>
    <p:sldLayoutId id="2147483839" r:id="rId25"/>
    <p:sldLayoutId id="2147483840" r:id="rId26"/>
    <p:sldLayoutId id="2147483841" r:id="rId27"/>
    <p:sldLayoutId id="2147483842" r:id="rId28"/>
  </p:sldLayoutIdLst>
  <p:hf hdr="0" dt="0"/>
  <p:txStyles>
    <p:titleStyle>
      <a:lvl1pPr algn="l" defTabSz="914400" rtl="0" eaLnBrk="1" latinLnBrk="0" hangingPunct="1">
        <a:lnSpc>
          <a:spcPct val="90000"/>
        </a:lnSpc>
        <a:spcBef>
          <a:spcPct val="0"/>
        </a:spcBef>
        <a:buNone/>
        <a:defRPr sz="2800" b="1"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44.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0.xml.rels><?xml version="1.0" encoding="UTF-8" standalone="yes"?>
<Relationships xmlns="http://schemas.openxmlformats.org/package/2006/relationships"><Relationship Id="rId8" Type="http://schemas.openxmlformats.org/officeDocument/2006/relationships/image" Target="../media/image739.svg"/><Relationship Id="rId13" Type="http://schemas.openxmlformats.org/officeDocument/2006/relationships/image" Target="../media/image744.png"/><Relationship Id="rId18" Type="http://schemas.openxmlformats.org/officeDocument/2006/relationships/image" Target="../media/image749.svg"/><Relationship Id="rId3" Type="http://schemas.openxmlformats.org/officeDocument/2006/relationships/image" Target="../media/image734.png"/><Relationship Id="rId7" Type="http://schemas.openxmlformats.org/officeDocument/2006/relationships/image" Target="../media/image738.png"/><Relationship Id="rId12" Type="http://schemas.openxmlformats.org/officeDocument/2006/relationships/image" Target="../media/image743.svg"/><Relationship Id="rId17" Type="http://schemas.openxmlformats.org/officeDocument/2006/relationships/image" Target="../media/image748.png"/><Relationship Id="rId2" Type="http://schemas.openxmlformats.org/officeDocument/2006/relationships/image" Target="../media/image733.png"/><Relationship Id="rId16" Type="http://schemas.openxmlformats.org/officeDocument/2006/relationships/image" Target="../media/image747.svg"/><Relationship Id="rId1" Type="http://schemas.openxmlformats.org/officeDocument/2006/relationships/slideLayout" Target="../slideLayouts/slideLayout49.xml"/><Relationship Id="rId6" Type="http://schemas.openxmlformats.org/officeDocument/2006/relationships/image" Target="../media/image737.svg"/><Relationship Id="rId11" Type="http://schemas.openxmlformats.org/officeDocument/2006/relationships/image" Target="../media/image742.png"/><Relationship Id="rId5" Type="http://schemas.openxmlformats.org/officeDocument/2006/relationships/image" Target="../media/image736.png"/><Relationship Id="rId15" Type="http://schemas.openxmlformats.org/officeDocument/2006/relationships/image" Target="../media/image746.png"/><Relationship Id="rId10" Type="http://schemas.openxmlformats.org/officeDocument/2006/relationships/image" Target="../media/image741.svg"/><Relationship Id="rId19" Type="http://schemas.openxmlformats.org/officeDocument/2006/relationships/image" Target="../media/image750.png"/><Relationship Id="rId4" Type="http://schemas.openxmlformats.org/officeDocument/2006/relationships/image" Target="../media/image735.svg"/><Relationship Id="rId9" Type="http://schemas.openxmlformats.org/officeDocument/2006/relationships/image" Target="../media/image740.png"/><Relationship Id="rId14" Type="http://schemas.openxmlformats.org/officeDocument/2006/relationships/image" Target="../media/image745.svg"/></Relationships>
</file>

<file path=ppt/slides/_rels/slide101.xml.rels><?xml version="1.0" encoding="UTF-8" standalone="yes"?>
<Relationships xmlns="http://schemas.openxmlformats.org/package/2006/relationships"><Relationship Id="rId8" Type="http://schemas.openxmlformats.org/officeDocument/2006/relationships/image" Target="../media/image757.png"/><Relationship Id="rId13" Type="http://schemas.openxmlformats.org/officeDocument/2006/relationships/image" Target="../media/image762.svg"/><Relationship Id="rId18" Type="http://schemas.openxmlformats.org/officeDocument/2006/relationships/image" Target="../media/image767.png"/><Relationship Id="rId3" Type="http://schemas.openxmlformats.org/officeDocument/2006/relationships/image" Target="../media/image752.png"/><Relationship Id="rId21" Type="http://schemas.openxmlformats.org/officeDocument/2006/relationships/image" Target="../media/image770.svg"/><Relationship Id="rId7" Type="http://schemas.openxmlformats.org/officeDocument/2006/relationships/image" Target="../media/image756.svg"/><Relationship Id="rId12" Type="http://schemas.openxmlformats.org/officeDocument/2006/relationships/image" Target="../media/image761.png"/><Relationship Id="rId17" Type="http://schemas.openxmlformats.org/officeDocument/2006/relationships/image" Target="../media/image766.svg"/><Relationship Id="rId2" Type="http://schemas.openxmlformats.org/officeDocument/2006/relationships/image" Target="../media/image751.png"/><Relationship Id="rId16" Type="http://schemas.openxmlformats.org/officeDocument/2006/relationships/image" Target="../media/image765.png"/><Relationship Id="rId20" Type="http://schemas.openxmlformats.org/officeDocument/2006/relationships/image" Target="../media/image769.png"/><Relationship Id="rId1" Type="http://schemas.openxmlformats.org/officeDocument/2006/relationships/slideLayout" Target="../slideLayouts/slideLayout49.xml"/><Relationship Id="rId6" Type="http://schemas.openxmlformats.org/officeDocument/2006/relationships/image" Target="../media/image755.png"/><Relationship Id="rId11" Type="http://schemas.openxmlformats.org/officeDocument/2006/relationships/image" Target="../media/image760.svg"/><Relationship Id="rId5" Type="http://schemas.openxmlformats.org/officeDocument/2006/relationships/image" Target="../media/image754.svg"/><Relationship Id="rId15" Type="http://schemas.openxmlformats.org/officeDocument/2006/relationships/image" Target="../media/image764.svg"/><Relationship Id="rId10" Type="http://schemas.openxmlformats.org/officeDocument/2006/relationships/image" Target="../media/image759.png"/><Relationship Id="rId19" Type="http://schemas.openxmlformats.org/officeDocument/2006/relationships/image" Target="../media/image768.svg"/><Relationship Id="rId4" Type="http://schemas.openxmlformats.org/officeDocument/2006/relationships/image" Target="../media/image753.png"/><Relationship Id="rId9" Type="http://schemas.openxmlformats.org/officeDocument/2006/relationships/image" Target="../media/image758.svg"/><Relationship Id="rId14" Type="http://schemas.openxmlformats.org/officeDocument/2006/relationships/image" Target="../media/image763.png"/></Relationships>
</file>

<file path=ppt/slides/_rels/slide102.xml.rels><?xml version="1.0" encoding="UTF-8" standalone="yes"?>
<Relationships xmlns="http://schemas.openxmlformats.org/package/2006/relationships"><Relationship Id="rId8" Type="http://schemas.openxmlformats.org/officeDocument/2006/relationships/image" Target="../media/image777.svg"/><Relationship Id="rId13" Type="http://schemas.openxmlformats.org/officeDocument/2006/relationships/image" Target="../media/image782.png"/><Relationship Id="rId3" Type="http://schemas.openxmlformats.org/officeDocument/2006/relationships/image" Target="../media/image772.png"/><Relationship Id="rId7" Type="http://schemas.openxmlformats.org/officeDocument/2006/relationships/image" Target="../media/image776.png"/><Relationship Id="rId12" Type="http://schemas.openxmlformats.org/officeDocument/2006/relationships/image" Target="../media/image781.svg"/><Relationship Id="rId2" Type="http://schemas.openxmlformats.org/officeDocument/2006/relationships/image" Target="../media/image771.png"/><Relationship Id="rId1" Type="http://schemas.openxmlformats.org/officeDocument/2006/relationships/slideLayout" Target="../slideLayouts/slideLayout49.xml"/><Relationship Id="rId6" Type="http://schemas.openxmlformats.org/officeDocument/2006/relationships/image" Target="../media/image775.svg"/><Relationship Id="rId11" Type="http://schemas.openxmlformats.org/officeDocument/2006/relationships/image" Target="../media/image780.png"/><Relationship Id="rId5" Type="http://schemas.openxmlformats.org/officeDocument/2006/relationships/image" Target="../media/image774.png"/><Relationship Id="rId10" Type="http://schemas.openxmlformats.org/officeDocument/2006/relationships/image" Target="../media/image779.svg"/><Relationship Id="rId4" Type="http://schemas.openxmlformats.org/officeDocument/2006/relationships/image" Target="../media/image773.png"/><Relationship Id="rId9" Type="http://schemas.openxmlformats.org/officeDocument/2006/relationships/image" Target="../media/image778.png"/><Relationship Id="rId14" Type="http://schemas.openxmlformats.org/officeDocument/2006/relationships/image" Target="../media/image783.svg"/></Relationships>
</file>

<file path=ppt/slides/_rels/slide103.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85.png"/><Relationship Id="rId7" Type="http://schemas.openxmlformats.org/officeDocument/2006/relationships/image" Target="../media/image789.svg"/><Relationship Id="rId2" Type="http://schemas.openxmlformats.org/officeDocument/2006/relationships/image" Target="../media/image784.png"/><Relationship Id="rId1" Type="http://schemas.openxmlformats.org/officeDocument/2006/relationships/slideLayout" Target="../slideLayouts/slideLayout49.xml"/><Relationship Id="rId6" Type="http://schemas.openxmlformats.org/officeDocument/2006/relationships/image" Target="../media/image788.png"/><Relationship Id="rId11" Type="http://schemas.openxmlformats.org/officeDocument/2006/relationships/image" Target="../media/image793.svg"/><Relationship Id="rId5" Type="http://schemas.openxmlformats.org/officeDocument/2006/relationships/image" Target="../media/image787.png"/><Relationship Id="rId10" Type="http://schemas.openxmlformats.org/officeDocument/2006/relationships/image" Target="../media/image792.png"/><Relationship Id="rId4" Type="http://schemas.openxmlformats.org/officeDocument/2006/relationships/image" Target="../media/image786.png"/><Relationship Id="rId9" Type="http://schemas.openxmlformats.org/officeDocument/2006/relationships/image" Target="../media/image791.svg"/></Relationships>
</file>

<file path=ppt/slides/_rels/slide104.xml.rels><?xml version="1.0" encoding="UTF-8" standalone="yes"?>
<Relationships xmlns="http://schemas.openxmlformats.org/package/2006/relationships"><Relationship Id="rId8" Type="http://schemas.openxmlformats.org/officeDocument/2006/relationships/image" Target="../media/image799.svg"/><Relationship Id="rId3" Type="http://schemas.openxmlformats.org/officeDocument/2006/relationships/image" Target="../media/image794.png"/><Relationship Id="rId7" Type="http://schemas.openxmlformats.org/officeDocument/2006/relationships/image" Target="../media/image798.png"/><Relationship Id="rId2" Type="http://schemas.openxmlformats.org/officeDocument/2006/relationships/notesSlide" Target="../notesSlides/notesSlide9.xml"/><Relationship Id="rId1" Type="http://schemas.openxmlformats.org/officeDocument/2006/relationships/slideLayout" Target="../slideLayouts/slideLayout49.xml"/><Relationship Id="rId6" Type="http://schemas.openxmlformats.org/officeDocument/2006/relationships/image" Target="../media/image797.svg"/><Relationship Id="rId5" Type="http://schemas.openxmlformats.org/officeDocument/2006/relationships/image" Target="../media/image796.png"/><Relationship Id="rId10" Type="http://schemas.openxmlformats.org/officeDocument/2006/relationships/image" Target="../media/image801.svg"/><Relationship Id="rId4" Type="http://schemas.openxmlformats.org/officeDocument/2006/relationships/image" Target="../media/image795.svg"/><Relationship Id="rId9" Type="http://schemas.openxmlformats.org/officeDocument/2006/relationships/image" Target="../media/image800.png"/></Relationships>
</file>

<file path=ppt/slides/_rels/slide105.xml.rels><?xml version="1.0" encoding="UTF-8" standalone="yes"?>
<Relationships xmlns="http://schemas.openxmlformats.org/package/2006/relationships"><Relationship Id="rId3" Type="http://schemas.openxmlformats.org/officeDocument/2006/relationships/image" Target="../media/image802.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803.png"/></Relationships>
</file>

<file path=ppt/slides/_rels/slide106.xml.rels><?xml version="1.0" encoding="UTF-8" standalone="yes"?>
<Relationships xmlns="http://schemas.openxmlformats.org/package/2006/relationships"><Relationship Id="rId2" Type="http://schemas.openxmlformats.org/officeDocument/2006/relationships/image" Target="../media/image804.png"/><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3" Type="http://schemas.openxmlformats.org/officeDocument/2006/relationships/image" Target="../media/image806.png"/><Relationship Id="rId2" Type="http://schemas.openxmlformats.org/officeDocument/2006/relationships/image" Target="../media/image805.png"/><Relationship Id="rId1" Type="http://schemas.openxmlformats.org/officeDocument/2006/relationships/slideLayout" Target="../slideLayouts/slideLayout52.xml"/><Relationship Id="rId5" Type="http://schemas.openxmlformats.org/officeDocument/2006/relationships/image" Target="../media/image808.png"/><Relationship Id="rId4" Type="http://schemas.openxmlformats.org/officeDocument/2006/relationships/image" Target="../media/image807.png"/></Relationships>
</file>

<file path=ppt/slides/_rels/slide10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9.png"/><Relationship Id="rId1" Type="http://schemas.openxmlformats.org/officeDocument/2006/relationships/slideLayout" Target="../slideLayouts/slideLayout52.xml"/><Relationship Id="rId5" Type="http://schemas.openxmlformats.org/officeDocument/2006/relationships/image" Target="../media/image812.png"/><Relationship Id="rId4" Type="http://schemas.openxmlformats.org/officeDocument/2006/relationships/image" Target="../media/image811.png"/></Relationships>
</file>

<file path=ppt/slides/_rels/slide109.xml.rels><?xml version="1.0" encoding="UTF-8" standalone="yes"?>
<Relationships xmlns="http://schemas.openxmlformats.org/package/2006/relationships"><Relationship Id="rId2" Type="http://schemas.openxmlformats.org/officeDocument/2006/relationships/image" Target="../media/image813.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0.xml.rels><?xml version="1.0" encoding="UTF-8" standalone="yes"?>
<Relationships xmlns="http://schemas.openxmlformats.org/package/2006/relationships"><Relationship Id="rId3" Type="http://schemas.openxmlformats.org/officeDocument/2006/relationships/image" Target="../media/image814.png"/><Relationship Id="rId2" Type="http://schemas.openxmlformats.org/officeDocument/2006/relationships/image" Target="../media/image813.png"/><Relationship Id="rId1" Type="http://schemas.openxmlformats.org/officeDocument/2006/relationships/slideLayout" Target="../slideLayouts/slideLayout52.xml"/><Relationship Id="rId4" Type="http://schemas.openxmlformats.org/officeDocument/2006/relationships/image" Target="../media/image815.png"/></Relationships>
</file>

<file path=ppt/slides/_rels/slide111.xml.rels><?xml version="1.0" encoding="UTF-8" standalone="yes"?>
<Relationships xmlns="http://schemas.openxmlformats.org/package/2006/relationships"><Relationship Id="rId2" Type="http://schemas.openxmlformats.org/officeDocument/2006/relationships/image" Target="../media/image816.png"/><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8" Type="http://schemas.openxmlformats.org/officeDocument/2006/relationships/image" Target="../media/image823.png"/><Relationship Id="rId13" Type="http://schemas.openxmlformats.org/officeDocument/2006/relationships/image" Target="../media/image828.svg"/><Relationship Id="rId3" Type="http://schemas.openxmlformats.org/officeDocument/2006/relationships/image" Target="../media/image818.png"/><Relationship Id="rId7" Type="http://schemas.openxmlformats.org/officeDocument/2006/relationships/image" Target="../media/image822.png"/><Relationship Id="rId12" Type="http://schemas.openxmlformats.org/officeDocument/2006/relationships/image" Target="../media/image827.png"/><Relationship Id="rId2" Type="http://schemas.openxmlformats.org/officeDocument/2006/relationships/image" Target="../media/image817.png"/><Relationship Id="rId1" Type="http://schemas.openxmlformats.org/officeDocument/2006/relationships/slideLayout" Target="../slideLayouts/slideLayout57.xml"/><Relationship Id="rId6" Type="http://schemas.openxmlformats.org/officeDocument/2006/relationships/image" Target="../media/image821.svg"/><Relationship Id="rId11" Type="http://schemas.openxmlformats.org/officeDocument/2006/relationships/image" Target="../media/image826.svg"/><Relationship Id="rId5" Type="http://schemas.openxmlformats.org/officeDocument/2006/relationships/image" Target="../media/image820.png"/><Relationship Id="rId10" Type="http://schemas.openxmlformats.org/officeDocument/2006/relationships/image" Target="../media/image825.png"/><Relationship Id="rId4" Type="http://schemas.openxmlformats.org/officeDocument/2006/relationships/image" Target="../media/image819.png"/><Relationship Id="rId9" Type="http://schemas.openxmlformats.org/officeDocument/2006/relationships/image" Target="../media/image824.svg"/></Relationships>
</file>

<file path=ppt/slides/_rels/slide11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9.png"/><Relationship Id="rId1" Type="http://schemas.openxmlformats.org/officeDocument/2006/relationships/slideLayout" Target="../slideLayouts/slideLayout57.xml"/><Relationship Id="rId5" Type="http://schemas.openxmlformats.org/officeDocument/2006/relationships/image" Target="../media/image832.svg"/><Relationship Id="rId4" Type="http://schemas.openxmlformats.org/officeDocument/2006/relationships/image" Target="../media/image831.png"/></Relationships>
</file>

<file path=ppt/slides/_rels/slide114.xml.rels><?xml version="1.0" encoding="UTF-8" standalone="yes"?>
<Relationships xmlns="http://schemas.openxmlformats.org/package/2006/relationships"><Relationship Id="rId2" Type="http://schemas.openxmlformats.org/officeDocument/2006/relationships/image" Target="../media/image833.png"/><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8" Type="http://schemas.openxmlformats.org/officeDocument/2006/relationships/image" Target="../media/image840.svg"/><Relationship Id="rId13" Type="http://schemas.openxmlformats.org/officeDocument/2006/relationships/image" Target="../media/image845.png"/><Relationship Id="rId18" Type="http://schemas.openxmlformats.org/officeDocument/2006/relationships/image" Target="../media/image850.png"/><Relationship Id="rId3" Type="http://schemas.openxmlformats.org/officeDocument/2006/relationships/image" Target="../media/image835.png"/><Relationship Id="rId21" Type="http://schemas.openxmlformats.org/officeDocument/2006/relationships/image" Target="../media/image853.svg"/><Relationship Id="rId7" Type="http://schemas.openxmlformats.org/officeDocument/2006/relationships/image" Target="../media/image839.png"/><Relationship Id="rId12" Type="http://schemas.openxmlformats.org/officeDocument/2006/relationships/image" Target="../media/image844.svg"/><Relationship Id="rId17" Type="http://schemas.openxmlformats.org/officeDocument/2006/relationships/image" Target="../media/image849.png"/><Relationship Id="rId2" Type="http://schemas.openxmlformats.org/officeDocument/2006/relationships/image" Target="../media/image834.png"/><Relationship Id="rId16" Type="http://schemas.openxmlformats.org/officeDocument/2006/relationships/image" Target="../media/image848.svg"/><Relationship Id="rId20" Type="http://schemas.openxmlformats.org/officeDocument/2006/relationships/image" Target="../media/image852.png"/><Relationship Id="rId1" Type="http://schemas.openxmlformats.org/officeDocument/2006/relationships/slideLayout" Target="../slideLayouts/slideLayout47.xml"/><Relationship Id="rId6" Type="http://schemas.openxmlformats.org/officeDocument/2006/relationships/image" Target="../media/image838.svg"/><Relationship Id="rId11" Type="http://schemas.openxmlformats.org/officeDocument/2006/relationships/image" Target="../media/image843.png"/><Relationship Id="rId5" Type="http://schemas.openxmlformats.org/officeDocument/2006/relationships/image" Target="../media/image837.png"/><Relationship Id="rId15" Type="http://schemas.openxmlformats.org/officeDocument/2006/relationships/image" Target="../media/image847.png"/><Relationship Id="rId23" Type="http://schemas.openxmlformats.org/officeDocument/2006/relationships/image" Target="../media/image855.svg"/><Relationship Id="rId10" Type="http://schemas.openxmlformats.org/officeDocument/2006/relationships/image" Target="../media/image842.svg"/><Relationship Id="rId19" Type="http://schemas.openxmlformats.org/officeDocument/2006/relationships/image" Target="../media/image851.svg"/><Relationship Id="rId4" Type="http://schemas.openxmlformats.org/officeDocument/2006/relationships/image" Target="../media/image836.png"/><Relationship Id="rId9" Type="http://schemas.openxmlformats.org/officeDocument/2006/relationships/image" Target="../media/image841.png"/><Relationship Id="rId14" Type="http://schemas.openxmlformats.org/officeDocument/2006/relationships/image" Target="../media/image846.svg"/><Relationship Id="rId22" Type="http://schemas.openxmlformats.org/officeDocument/2006/relationships/image" Target="../media/image854.png"/></Relationships>
</file>

<file path=ppt/slides/_rels/slide116.xml.rels><?xml version="1.0" encoding="UTF-8" standalone="yes"?>
<Relationships xmlns="http://schemas.openxmlformats.org/package/2006/relationships"><Relationship Id="rId8" Type="http://schemas.openxmlformats.org/officeDocument/2006/relationships/image" Target="../media/image861.svg"/><Relationship Id="rId13" Type="http://schemas.openxmlformats.org/officeDocument/2006/relationships/image" Target="../media/image866.png"/><Relationship Id="rId18" Type="http://schemas.openxmlformats.org/officeDocument/2006/relationships/image" Target="../media/image871.svg"/><Relationship Id="rId26" Type="http://schemas.openxmlformats.org/officeDocument/2006/relationships/image" Target="../media/image879.svg"/><Relationship Id="rId3" Type="http://schemas.openxmlformats.org/officeDocument/2006/relationships/image" Target="../media/image857.png"/><Relationship Id="rId21" Type="http://schemas.openxmlformats.org/officeDocument/2006/relationships/image" Target="../media/image874.png"/><Relationship Id="rId7" Type="http://schemas.openxmlformats.org/officeDocument/2006/relationships/image" Target="../media/image860.png"/><Relationship Id="rId12" Type="http://schemas.openxmlformats.org/officeDocument/2006/relationships/image" Target="../media/image865.svg"/><Relationship Id="rId17" Type="http://schemas.openxmlformats.org/officeDocument/2006/relationships/image" Target="../media/image870.png"/><Relationship Id="rId25" Type="http://schemas.openxmlformats.org/officeDocument/2006/relationships/image" Target="../media/image878.png"/><Relationship Id="rId2" Type="http://schemas.openxmlformats.org/officeDocument/2006/relationships/image" Target="../media/image856.png"/><Relationship Id="rId16" Type="http://schemas.openxmlformats.org/officeDocument/2006/relationships/image" Target="../media/image869.svg"/><Relationship Id="rId20" Type="http://schemas.openxmlformats.org/officeDocument/2006/relationships/image" Target="../media/image873.svg"/><Relationship Id="rId29" Type="http://schemas.openxmlformats.org/officeDocument/2006/relationships/image" Target="../media/image882.png"/><Relationship Id="rId1" Type="http://schemas.openxmlformats.org/officeDocument/2006/relationships/slideLayout" Target="../slideLayouts/slideLayout47.xml"/><Relationship Id="rId6" Type="http://schemas.openxmlformats.org/officeDocument/2006/relationships/image" Target="../media/image859.svg"/><Relationship Id="rId11" Type="http://schemas.openxmlformats.org/officeDocument/2006/relationships/image" Target="../media/image864.png"/><Relationship Id="rId24" Type="http://schemas.openxmlformats.org/officeDocument/2006/relationships/image" Target="../media/image877.svg"/><Relationship Id="rId5" Type="http://schemas.openxmlformats.org/officeDocument/2006/relationships/image" Target="../media/image35.png"/><Relationship Id="rId15" Type="http://schemas.openxmlformats.org/officeDocument/2006/relationships/image" Target="../media/image868.png"/><Relationship Id="rId23" Type="http://schemas.openxmlformats.org/officeDocument/2006/relationships/image" Target="../media/image876.png"/><Relationship Id="rId28" Type="http://schemas.openxmlformats.org/officeDocument/2006/relationships/image" Target="../media/image881.svg"/><Relationship Id="rId10" Type="http://schemas.openxmlformats.org/officeDocument/2006/relationships/image" Target="../media/image863.svg"/><Relationship Id="rId19" Type="http://schemas.openxmlformats.org/officeDocument/2006/relationships/image" Target="../media/image872.png"/><Relationship Id="rId4" Type="http://schemas.openxmlformats.org/officeDocument/2006/relationships/image" Target="../media/image858.svg"/><Relationship Id="rId9" Type="http://schemas.openxmlformats.org/officeDocument/2006/relationships/image" Target="../media/image862.png"/><Relationship Id="rId14" Type="http://schemas.openxmlformats.org/officeDocument/2006/relationships/image" Target="../media/image867.svg"/><Relationship Id="rId22" Type="http://schemas.openxmlformats.org/officeDocument/2006/relationships/image" Target="../media/image875.svg"/><Relationship Id="rId27" Type="http://schemas.openxmlformats.org/officeDocument/2006/relationships/image" Target="../media/image880.png"/><Relationship Id="rId30" Type="http://schemas.openxmlformats.org/officeDocument/2006/relationships/image" Target="../media/image883.svg"/></Relationships>
</file>

<file path=ppt/slides/_rels/slide117.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895.svg"/><Relationship Id="rId18" Type="http://schemas.openxmlformats.org/officeDocument/2006/relationships/image" Target="../media/image900.png"/><Relationship Id="rId3" Type="http://schemas.openxmlformats.org/officeDocument/2006/relationships/image" Target="../media/image885.svg"/><Relationship Id="rId21" Type="http://schemas.openxmlformats.org/officeDocument/2006/relationships/image" Target="../media/image903.svg"/><Relationship Id="rId7" Type="http://schemas.openxmlformats.org/officeDocument/2006/relationships/image" Target="../media/image889.png"/><Relationship Id="rId12" Type="http://schemas.openxmlformats.org/officeDocument/2006/relationships/image" Target="../media/image894.png"/><Relationship Id="rId17" Type="http://schemas.openxmlformats.org/officeDocument/2006/relationships/image" Target="../media/image899.svg"/><Relationship Id="rId2" Type="http://schemas.openxmlformats.org/officeDocument/2006/relationships/image" Target="../media/image884.png"/><Relationship Id="rId16" Type="http://schemas.openxmlformats.org/officeDocument/2006/relationships/image" Target="../media/image898.png"/><Relationship Id="rId20" Type="http://schemas.openxmlformats.org/officeDocument/2006/relationships/image" Target="../media/image902.png"/><Relationship Id="rId1" Type="http://schemas.openxmlformats.org/officeDocument/2006/relationships/slideLayout" Target="../slideLayouts/slideLayout47.xml"/><Relationship Id="rId6" Type="http://schemas.openxmlformats.org/officeDocument/2006/relationships/image" Target="../media/image888.png"/><Relationship Id="rId11" Type="http://schemas.openxmlformats.org/officeDocument/2006/relationships/image" Target="../media/image893.svg"/><Relationship Id="rId5" Type="http://schemas.openxmlformats.org/officeDocument/2006/relationships/image" Target="../media/image887.png"/><Relationship Id="rId15" Type="http://schemas.openxmlformats.org/officeDocument/2006/relationships/image" Target="../media/image897.svg"/><Relationship Id="rId23" Type="http://schemas.openxmlformats.org/officeDocument/2006/relationships/image" Target="../media/image905.svg"/><Relationship Id="rId10" Type="http://schemas.openxmlformats.org/officeDocument/2006/relationships/image" Target="../media/image892.png"/><Relationship Id="rId19" Type="http://schemas.openxmlformats.org/officeDocument/2006/relationships/image" Target="../media/image901.svg"/><Relationship Id="rId4" Type="http://schemas.openxmlformats.org/officeDocument/2006/relationships/image" Target="../media/image886.png"/><Relationship Id="rId9" Type="http://schemas.openxmlformats.org/officeDocument/2006/relationships/image" Target="../media/image891.svg"/><Relationship Id="rId14" Type="http://schemas.openxmlformats.org/officeDocument/2006/relationships/image" Target="../media/image896.png"/><Relationship Id="rId22" Type="http://schemas.openxmlformats.org/officeDocument/2006/relationships/image" Target="../media/image904.png"/></Relationships>
</file>

<file path=ppt/slides/_rels/slide118.xml.rels><?xml version="1.0" encoding="UTF-8" standalone="yes"?>
<Relationships xmlns="http://schemas.openxmlformats.org/package/2006/relationships"><Relationship Id="rId8" Type="http://schemas.openxmlformats.org/officeDocument/2006/relationships/image" Target="../media/image912.svg"/><Relationship Id="rId3" Type="http://schemas.openxmlformats.org/officeDocument/2006/relationships/image" Target="../media/image907.png"/><Relationship Id="rId7" Type="http://schemas.openxmlformats.org/officeDocument/2006/relationships/image" Target="../media/image911.png"/><Relationship Id="rId12" Type="http://schemas.openxmlformats.org/officeDocument/2006/relationships/image" Target="../media/image916.svg"/><Relationship Id="rId2" Type="http://schemas.openxmlformats.org/officeDocument/2006/relationships/image" Target="../media/image906.png"/><Relationship Id="rId1" Type="http://schemas.openxmlformats.org/officeDocument/2006/relationships/slideLayout" Target="../slideLayouts/slideLayout47.xml"/><Relationship Id="rId6" Type="http://schemas.openxmlformats.org/officeDocument/2006/relationships/image" Target="../media/image910.svg"/><Relationship Id="rId11" Type="http://schemas.openxmlformats.org/officeDocument/2006/relationships/image" Target="../media/image915.png"/><Relationship Id="rId5" Type="http://schemas.openxmlformats.org/officeDocument/2006/relationships/image" Target="../media/image909.png"/><Relationship Id="rId10" Type="http://schemas.openxmlformats.org/officeDocument/2006/relationships/image" Target="../media/image914.svg"/><Relationship Id="rId4" Type="http://schemas.openxmlformats.org/officeDocument/2006/relationships/image" Target="../media/image908.png"/><Relationship Id="rId9" Type="http://schemas.openxmlformats.org/officeDocument/2006/relationships/image" Target="../media/image913.png"/></Relationships>
</file>

<file path=ppt/slides/_rels/slide119.xml.rels><?xml version="1.0" encoding="UTF-8" standalone="yes"?>
<Relationships xmlns="http://schemas.openxmlformats.org/package/2006/relationships"><Relationship Id="rId2" Type="http://schemas.openxmlformats.org/officeDocument/2006/relationships/image" Target="../media/image917.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0.xml.rels><?xml version="1.0" encoding="UTF-8" standalone="yes"?>
<Relationships xmlns="http://schemas.openxmlformats.org/package/2006/relationships"><Relationship Id="rId8" Type="http://schemas.openxmlformats.org/officeDocument/2006/relationships/image" Target="../media/image924.svg"/><Relationship Id="rId13" Type="http://schemas.openxmlformats.org/officeDocument/2006/relationships/image" Target="../media/image929.png"/><Relationship Id="rId18" Type="http://schemas.openxmlformats.org/officeDocument/2006/relationships/image" Target="../media/image934.svg"/><Relationship Id="rId3" Type="http://schemas.openxmlformats.org/officeDocument/2006/relationships/image" Target="../media/image919.png"/><Relationship Id="rId21" Type="http://schemas.openxmlformats.org/officeDocument/2006/relationships/image" Target="../media/image937.png"/><Relationship Id="rId7" Type="http://schemas.openxmlformats.org/officeDocument/2006/relationships/image" Target="../media/image923.png"/><Relationship Id="rId12" Type="http://schemas.openxmlformats.org/officeDocument/2006/relationships/image" Target="../media/image928.svg"/><Relationship Id="rId17" Type="http://schemas.openxmlformats.org/officeDocument/2006/relationships/image" Target="../media/image933.png"/><Relationship Id="rId2" Type="http://schemas.openxmlformats.org/officeDocument/2006/relationships/image" Target="../media/image918.png"/><Relationship Id="rId16" Type="http://schemas.openxmlformats.org/officeDocument/2006/relationships/image" Target="../media/image932.svg"/><Relationship Id="rId20" Type="http://schemas.openxmlformats.org/officeDocument/2006/relationships/image" Target="../media/image936.svg"/><Relationship Id="rId1" Type="http://schemas.openxmlformats.org/officeDocument/2006/relationships/slideLayout" Target="../slideLayouts/slideLayout52.xml"/><Relationship Id="rId6" Type="http://schemas.openxmlformats.org/officeDocument/2006/relationships/image" Target="../media/image922.svg"/><Relationship Id="rId11" Type="http://schemas.openxmlformats.org/officeDocument/2006/relationships/image" Target="../media/image927.png"/><Relationship Id="rId5" Type="http://schemas.openxmlformats.org/officeDocument/2006/relationships/image" Target="../media/image921.png"/><Relationship Id="rId15" Type="http://schemas.openxmlformats.org/officeDocument/2006/relationships/image" Target="../media/image931.png"/><Relationship Id="rId10" Type="http://schemas.openxmlformats.org/officeDocument/2006/relationships/image" Target="../media/image926.svg"/><Relationship Id="rId19" Type="http://schemas.openxmlformats.org/officeDocument/2006/relationships/image" Target="../media/image935.png"/><Relationship Id="rId4" Type="http://schemas.openxmlformats.org/officeDocument/2006/relationships/image" Target="../media/image920.svg"/><Relationship Id="rId9" Type="http://schemas.openxmlformats.org/officeDocument/2006/relationships/image" Target="../media/image925.png"/><Relationship Id="rId14" Type="http://schemas.openxmlformats.org/officeDocument/2006/relationships/image" Target="../media/image930.svg"/><Relationship Id="rId22" Type="http://schemas.openxmlformats.org/officeDocument/2006/relationships/image" Target="../media/image938.svg"/></Relationships>
</file>

<file path=ppt/slides/_rels/slide121.xml.rels><?xml version="1.0" encoding="UTF-8" standalone="yes"?>
<Relationships xmlns="http://schemas.openxmlformats.org/package/2006/relationships"><Relationship Id="rId2" Type="http://schemas.openxmlformats.org/officeDocument/2006/relationships/image" Target="../media/image939.png"/><Relationship Id="rId1" Type="http://schemas.openxmlformats.org/officeDocument/2006/relationships/slideLayout" Target="../slideLayouts/slideLayout41.xml"/></Relationships>
</file>

<file path=ppt/slides/_rels/slide122.xml.rels><?xml version="1.0" encoding="UTF-8" standalone="yes"?>
<Relationships xmlns="http://schemas.openxmlformats.org/package/2006/relationships"><Relationship Id="rId8" Type="http://schemas.openxmlformats.org/officeDocument/2006/relationships/image" Target="../media/image946.svg"/><Relationship Id="rId3" Type="http://schemas.openxmlformats.org/officeDocument/2006/relationships/image" Target="../media/image941.png"/><Relationship Id="rId7" Type="http://schemas.openxmlformats.org/officeDocument/2006/relationships/image" Target="../media/image945.png"/><Relationship Id="rId2" Type="http://schemas.openxmlformats.org/officeDocument/2006/relationships/image" Target="../media/image940.png"/><Relationship Id="rId1" Type="http://schemas.openxmlformats.org/officeDocument/2006/relationships/slideLayout" Target="../slideLayouts/slideLayout55.xml"/><Relationship Id="rId6" Type="http://schemas.openxmlformats.org/officeDocument/2006/relationships/image" Target="../media/image944.svg"/><Relationship Id="rId5" Type="http://schemas.openxmlformats.org/officeDocument/2006/relationships/image" Target="../media/image943.png"/><Relationship Id="rId10" Type="http://schemas.openxmlformats.org/officeDocument/2006/relationships/image" Target="../media/image948.svg"/><Relationship Id="rId4" Type="http://schemas.openxmlformats.org/officeDocument/2006/relationships/image" Target="../media/image942.svg"/><Relationship Id="rId9" Type="http://schemas.openxmlformats.org/officeDocument/2006/relationships/image" Target="../media/image947.png"/></Relationships>
</file>

<file path=ppt/slides/_rels/slide123.xml.rels><?xml version="1.0" encoding="UTF-8" standalone="yes"?>
<Relationships xmlns="http://schemas.openxmlformats.org/package/2006/relationships"><Relationship Id="rId2" Type="http://schemas.openxmlformats.org/officeDocument/2006/relationships/image" Target="../media/image949.png"/><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56.xml"/></Relationships>
</file>

<file path=ppt/slides/_rels/slide125.xml.rels><?xml version="1.0" encoding="UTF-8" standalone="yes"?>
<Relationships xmlns="http://schemas.openxmlformats.org/package/2006/relationships"><Relationship Id="rId2" Type="http://schemas.openxmlformats.org/officeDocument/2006/relationships/image" Target="../media/image951.png"/><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3" Type="http://schemas.openxmlformats.org/officeDocument/2006/relationships/image" Target="../media/image953.png"/><Relationship Id="rId7" Type="http://schemas.openxmlformats.org/officeDocument/2006/relationships/image" Target="../media/image957.svg"/><Relationship Id="rId2" Type="http://schemas.openxmlformats.org/officeDocument/2006/relationships/image" Target="../media/image952.png"/><Relationship Id="rId1" Type="http://schemas.openxmlformats.org/officeDocument/2006/relationships/slideLayout" Target="../slideLayouts/slideLayout55.xml"/><Relationship Id="rId6" Type="http://schemas.openxmlformats.org/officeDocument/2006/relationships/image" Target="../media/image956.png"/><Relationship Id="rId5" Type="http://schemas.openxmlformats.org/officeDocument/2006/relationships/image" Target="../media/image955.png"/><Relationship Id="rId4" Type="http://schemas.openxmlformats.org/officeDocument/2006/relationships/image" Target="../media/image954.png"/></Relationships>
</file>

<file path=ppt/slides/_rels/slide127.xml.rels><?xml version="1.0" encoding="UTF-8" standalone="yes"?>
<Relationships xmlns="http://schemas.openxmlformats.org/package/2006/relationships"><Relationship Id="rId3" Type="http://schemas.openxmlformats.org/officeDocument/2006/relationships/image" Target="../media/image959.png"/><Relationship Id="rId7" Type="http://schemas.openxmlformats.org/officeDocument/2006/relationships/image" Target="../media/image963.svg"/><Relationship Id="rId2" Type="http://schemas.openxmlformats.org/officeDocument/2006/relationships/image" Target="../media/image958.png"/><Relationship Id="rId1" Type="http://schemas.openxmlformats.org/officeDocument/2006/relationships/slideLayout" Target="../slideLayouts/slideLayout55.xml"/><Relationship Id="rId6" Type="http://schemas.openxmlformats.org/officeDocument/2006/relationships/image" Target="../media/image962.png"/><Relationship Id="rId5" Type="http://schemas.openxmlformats.org/officeDocument/2006/relationships/image" Target="../media/image961.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8" Type="http://schemas.openxmlformats.org/officeDocument/2006/relationships/image" Target="../media/image970.svg"/><Relationship Id="rId13" Type="http://schemas.openxmlformats.org/officeDocument/2006/relationships/image" Target="../media/image975.png"/><Relationship Id="rId18" Type="http://schemas.openxmlformats.org/officeDocument/2006/relationships/image" Target="../media/image980.svg"/><Relationship Id="rId26" Type="http://schemas.openxmlformats.org/officeDocument/2006/relationships/image" Target="../media/image988.svg"/><Relationship Id="rId3" Type="http://schemas.openxmlformats.org/officeDocument/2006/relationships/image" Target="../media/image965.png"/><Relationship Id="rId21" Type="http://schemas.openxmlformats.org/officeDocument/2006/relationships/image" Target="../media/image983.png"/><Relationship Id="rId7" Type="http://schemas.openxmlformats.org/officeDocument/2006/relationships/image" Target="../media/image969.png"/><Relationship Id="rId12" Type="http://schemas.openxmlformats.org/officeDocument/2006/relationships/image" Target="../media/image974.svg"/><Relationship Id="rId17" Type="http://schemas.openxmlformats.org/officeDocument/2006/relationships/image" Target="../media/image979.png"/><Relationship Id="rId25" Type="http://schemas.openxmlformats.org/officeDocument/2006/relationships/image" Target="../media/image987.png"/><Relationship Id="rId2" Type="http://schemas.openxmlformats.org/officeDocument/2006/relationships/image" Target="../media/image964.png"/><Relationship Id="rId16" Type="http://schemas.openxmlformats.org/officeDocument/2006/relationships/image" Target="../media/image978.svg"/><Relationship Id="rId20" Type="http://schemas.openxmlformats.org/officeDocument/2006/relationships/image" Target="../media/image982.svg"/><Relationship Id="rId29" Type="http://schemas.openxmlformats.org/officeDocument/2006/relationships/image" Target="../media/image991.png"/><Relationship Id="rId1" Type="http://schemas.openxmlformats.org/officeDocument/2006/relationships/slideLayout" Target="../slideLayouts/slideLayout55.xml"/><Relationship Id="rId6" Type="http://schemas.openxmlformats.org/officeDocument/2006/relationships/image" Target="../media/image968.svg"/><Relationship Id="rId11" Type="http://schemas.openxmlformats.org/officeDocument/2006/relationships/image" Target="../media/image973.png"/><Relationship Id="rId24" Type="http://schemas.openxmlformats.org/officeDocument/2006/relationships/image" Target="../media/image986.svg"/><Relationship Id="rId32" Type="http://schemas.openxmlformats.org/officeDocument/2006/relationships/image" Target="../media/image994.svg"/><Relationship Id="rId5" Type="http://schemas.openxmlformats.org/officeDocument/2006/relationships/image" Target="../media/image967.png"/><Relationship Id="rId15" Type="http://schemas.openxmlformats.org/officeDocument/2006/relationships/image" Target="../media/image977.png"/><Relationship Id="rId23" Type="http://schemas.openxmlformats.org/officeDocument/2006/relationships/image" Target="../media/image985.png"/><Relationship Id="rId28" Type="http://schemas.openxmlformats.org/officeDocument/2006/relationships/image" Target="../media/image990.svg"/><Relationship Id="rId10" Type="http://schemas.openxmlformats.org/officeDocument/2006/relationships/image" Target="../media/image972.svg"/><Relationship Id="rId19" Type="http://schemas.openxmlformats.org/officeDocument/2006/relationships/image" Target="../media/image981.png"/><Relationship Id="rId31" Type="http://schemas.openxmlformats.org/officeDocument/2006/relationships/image" Target="../media/image993.png"/><Relationship Id="rId4" Type="http://schemas.openxmlformats.org/officeDocument/2006/relationships/image" Target="../media/image966.png"/><Relationship Id="rId9" Type="http://schemas.openxmlformats.org/officeDocument/2006/relationships/image" Target="../media/image971.png"/><Relationship Id="rId14" Type="http://schemas.openxmlformats.org/officeDocument/2006/relationships/image" Target="../media/image976.svg"/><Relationship Id="rId22" Type="http://schemas.openxmlformats.org/officeDocument/2006/relationships/image" Target="../media/image984.svg"/><Relationship Id="rId27" Type="http://schemas.openxmlformats.org/officeDocument/2006/relationships/image" Target="../media/image989.png"/><Relationship Id="rId30" Type="http://schemas.openxmlformats.org/officeDocument/2006/relationships/image" Target="../media/image992.svg"/></Relationships>
</file>

<file path=ppt/slides/_rels/slide129.xml.rels><?xml version="1.0" encoding="UTF-8" standalone="yes"?>
<Relationships xmlns="http://schemas.openxmlformats.org/package/2006/relationships"><Relationship Id="rId8" Type="http://schemas.openxmlformats.org/officeDocument/2006/relationships/image" Target="../media/image1001.png"/><Relationship Id="rId3" Type="http://schemas.openxmlformats.org/officeDocument/2006/relationships/image" Target="../media/image996.png"/><Relationship Id="rId7" Type="http://schemas.openxmlformats.org/officeDocument/2006/relationships/image" Target="../media/image1000.svg"/><Relationship Id="rId2" Type="http://schemas.openxmlformats.org/officeDocument/2006/relationships/image" Target="../media/image995.png"/><Relationship Id="rId1" Type="http://schemas.openxmlformats.org/officeDocument/2006/relationships/slideLayout" Target="../slideLayouts/slideLayout55.xml"/><Relationship Id="rId6" Type="http://schemas.openxmlformats.org/officeDocument/2006/relationships/image" Target="../media/image999.png"/><Relationship Id="rId5" Type="http://schemas.openxmlformats.org/officeDocument/2006/relationships/image" Target="../media/image998.png"/><Relationship Id="rId4" Type="http://schemas.openxmlformats.org/officeDocument/2006/relationships/image" Target="../media/image997.png"/><Relationship Id="rId9" Type="http://schemas.openxmlformats.org/officeDocument/2006/relationships/image" Target="../media/image1002.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sv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svg"/></Relationships>
</file>

<file path=ppt/slides/_rels/slide130.xml.rels><?xml version="1.0" encoding="UTF-8" standalone="yes"?>
<Relationships xmlns="http://schemas.openxmlformats.org/package/2006/relationships"><Relationship Id="rId8" Type="http://schemas.openxmlformats.org/officeDocument/2006/relationships/image" Target="../media/image1009.png"/><Relationship Id="rId13" Type="http://schemas.openxmlformats.org/officeDocument/2006/relationships/image" Target="../media/image1014.svg"/><Relationship Id="rId18" Type="http://schemas.openxmlformats.org/officeDocument/2006/relationships/image" Target="../media/image1019.png"/><Relationship Id="rId3" Type="http://schemas.openxmlformats.org/officeDocument/2006/relationships/image" Target="../media/image1004.png"/><Relationship Id="rId7" Type="http://schemas.openxmlformats.org/officeDocument/2006/relationships/image" Target="../media/image1008.png"/><Relationship Id="rId12" Type="http://schemas.openxmlformats.org/officeDocument/2006/relationships/image" Target="../media/image1013.png"/><Relationship Id="rId17" Type="http://schemas.openxmlformats.org/officeDocument/2006/relationships/image" Target="../media/image1018.svg"/><Relationship Id="rId2" Type="http://schemas.openxmlformats.org/officeDocument/2006/relationships/image" Target="../media/image1003.png"/><Relationship Id="rId16" Type="http://schemas.openxmlformats.org/officeDocument/2006/relationships/image" Target="../media/image1017.png"/><Relationship Id="rId1" Type="http://schemas.openxmlformats.org/officeDocument/2006/relationships/slideLayout" Target="../slideLayouts/slideLayout55.xml"/><Relationship Id="rId6" Type="http://schemas.openxmlformats.org/officeDocument/2006/relationships/image" Target="../media/image1007.svg"/><Relationship Id="rId11" Type="http://schemas.openxmlformats.org/officeDocument/2006/relationships/image" Target="../media/image1012.svg"/><Relationship Id="rId5" Type="http://schemas.openxmlformats.org/officeDocument/2006/relationships/image" Target="../media/image1006.png"/><Relationship Id="rId15" Type="http://schemas.openxmlformats.org/officeDocument/2006/relationships/image" Target="../media/image1016.svg"/><Relationship Id="rId10" Type="http://schemas.openxmlformats.org/officeDocument/2006/relationships/image" Target="../media/image1011.png"/><Relationship Id="rId19" Type="http://schemas.openxmlformats.org/officeDocument/2006/relationships/image" Target="../media/image1020.svg"/><Relationship Id="rId4" Type="http://schemas.openxmlformats.org/officeDocument/2006/relationships/image" Target="../media/image1005.png"/><Relationship Id="rId9" Type="http://schemas.openxmlformats.org/officeDocument/2006/relationships/image" Target="../media/image1010.svg"/><Relationship Id="rId14" Type="http://schemas.openxmlformats.org/officeDocument/2006/relationships/image" Target="../media/image1015.png"/></Relationships>
</file>

<file path=ppt/slides/_rels/slide131.xml.rels><?xml version="1.0" encoding="UTF-8" standalone="yes"?>
<Relationships xmlns="http://schemas.openxmlformats.org/package/2006/relationships"><Relationship Id="rId8" Type="http://schemas.openxmlformats.org/officeDocument/2006/relationships/image" Target="../media/image1026.svg"/><Relationship Id="rId3" Type="http://schemas.openxmlformats.org/officeDocument/2006/relationships/image" Target="../media/image1021.png"/><Relationship Id="rId7" Type="http://schemas.openxmlformats.org/officeDocument/2006/relationships/image" Target="../media/image1025.png"/><Relationship Id="rId2" Type="http://schemas.openxmlformats.org/officeDocument/2006/relationships/notesSlide" Target="../notesSlides/notesSlide11.xml"/><Relationship Id="rId1" Type="http://schemas.openxmlformats.org/officeDocument/2006/relationships/slideLayout" Target="../slideLayouts/slideLayout55.xml"/><Relationship Id="rId6" Type="http://schemas.openxmlformats.org/officeDocument/2006/relationships/image" Target="../media/image1024.svg"/><Relationship Id="rId5" Type="http://schemas.openxmlformats.org/officeDocument/2006/relationships/image" Target="../media/image1023.png"/><Relationship Id="rId10" Type="http://schemas.openxmlformats.org/officeDocument/2006/relationships/image" Target="../media/image1028.svg"/><Relationship Id="rId4" Type="http://schemas.openxmlformats.org/officeDocument/2006/relationships/image" Target="../media/image1022.svg"/><Relationship Id="rId9" Type="http://schemas.openxmlformats.org/officeDocument/2006/relationships/image" Target="../media/image1027.png"/></Relationships>
</file>

<file path=ppt/slides/_rels/slide132.xml.rels><?xml version="1.0" encoding="UTF-8" standalone="yes"?>
<Relationships xmlns="http://schemas.openxmlformats.org/package/2006/relationships"><Relationship Id="rId3" Type="http://schemas.openxmlformats.org/officeDocument/2006/relationships/image" Target="../media/image1030.svg"/><Relationship Id="rId2" Type="http://schemas.openxmlformats.org/officeDocument/2006/relationships/image" Target="../media/image1029.png"/><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032.svg"/><Relationship Id="rId2" Type="http://schemas.openxmlformats.org/officeDocument/2006/relationships/image" Target="../media/image229.png"/><Relationship Id="rId1" Type="http://schemas.openxmlformats.org/officeDocument/2006/relationships/slideLayout" Target="../slideLayouts/slideLayout48.xml"/><Relationship Id="rId6" Type="http://schemas.openxmlformats.org/officeDocument/2006/relationships/image" Target="../media/image1031.png"/><Relationship Id="rId5" Type="http://schemas.openxmlformats.org/officeDocument/2006/relationships/image" Target="../media/image433.png"/><Relationship Id="rId4" Type="http://schemas.openxmlformats.org/officeDocument/2006/relationships/image" Target="../media/image393.png"/></Relationships>
</file>

<file path=ppt/slides/_rels/slide134.xml.rels><?xml version="1.0" encoding="UTF-8" standalone="yes"?>
<Relationships xmlns="http://schemas.openxmlformats.org/package/2006/relationships"><Relationship Id="rId2" Type="http://schemas.openxmlformats.org/officeDocument/2006/relationships/image" Target="../media/image1033.png"/><Relationship Id="rId1" Type="http://schemas.openxmlformats.org/officeDocument/2006/relationships/slideLayout" Target="../slideLayouts/slideLayout39.xml"/></Relationships>
</file>

<file path=ppt/slides/_rels/slide135.xml.rels><?xml version="1.0" encoding="UTF-8" standalone="yes"?>
<Relationships xmlns="http://schemas.openxmlformats.org/package/2006/relationships"><Relationship Id="rId13" Type="http://schemas.openxmlformats.org/officeDocument/2006/relationships/image" Target="../media/image1045.svg"/><Relationship Id="rId18" Type="http://schemas.openxmlformats.org/officeDocument/2006/relationships/image" Target="../media/image1050.png"/><Relationship Id="rId26" Type="http://schemas.openxmlformats.org/officeDocument/2006/relationships/image" Target="../media/image1058.png"/><Relationship Id="rId39" Type="http://schemas.openxmlformats.org/officeDocument/2006/relationships/image" Target="../media/image1071.svg"/><Relationship Id="rId21" Type="http://schemas.openxmlformats.org/officeDocument/2006/relationships/image" Target="../media/image1053.svg"/><Relationship Id="rId34" Type="http://schemas.openxmlformats.org/officeDocument/2006/relationships/image" Target="../media/image1066.png"/><Relationship Id="rId42" Type="http://schemas.openxmlformats.org/officeDocument/2006/relationships/image" Target="../media/image1074.png"/><Relationship Id="rId47" Type="http://schemas.openxmlformats.org/officeDocument/2006/relationships/image" Target="../media/image1079.svg"/><Relationship Id="rId50" Type="http://schemas.openxmlformats.org/officeDocument/2006/relationships/image" Target="../media/image1082.png"/><Relationship Id="rId7" Type="http://schemas.openxmlformats.org/officeDocument/2006/relationships/image" Target="../media/image1039.svg"/><Relationship Id="rId2" Type="http://schemas.openxmlformats.org/officeDocument/2006/relationships/image" Target="../media/image1034.png"/><Relationship Id="rId16" Type="http://schemas.openxmlformats.org/officeDocument/2006/relationships/image" Target="../media/image1048.png"/><Relationship Id="rId29" Type="http://schemas.openxmlformats.org/officeDocument/2006/relationships/image" Target="../media/image1061.svg"/><Relationship Id="rId11" Type="http://schemas.openxmlformats.org/officeDocument/2006/relationships/image" Target="../media/image1043.png"/><Relationship Id="rId24" Type="http://schemas.openxmlformats.org/officeDocument/2006/relationships/image" Target="../media/image1056.png"/><Relationship Id="rId32" Type="http://schemas.openxmlformats.org/officeDocument/2006/relationships/image" Target="../media/image1064.png"/><Relationship Id="rId37" Type="http://schemas.openxmlformats.org/officeDocument/2006/relationships/image" Target="../media/image1069.svg"/><Relationship Id="rId40" Type="http://schemas.openxmlformats.org/officeDocument/2006/relationships/image" Target="../media/image1072.png"/><Relationship Id="rId45" Type="http://schemas.openxmlformats.org/officeDocument/2006/relationships/image" Target="../media/image1077.svg"/><Relationship Id="rId5" Type="http://schemas.openxmlformats.org/officeDocument/2006/relationships/image" Target="../media/image1037.svg"/><Relationship Id="rId15" Type="http://schemas.openxmlformats.org/officeDocument/2006/relationships/image" Target="../media/image1047.svg"/><Relationship Id="rId23" Type="http://schemas.openxmlformats.org/officeDocument/2006/relationships/image" Target="../media/image1055.svg"/><Relationship Id="rId28" Type="http://schemas.openxmlformats.org/officeDocument/2006/relationships/image" Target="../media/image1060.png"/><Relationship Id="rId36" Type="http://schemas.openxmlformats.org/officeDocument/2006/relationships/image" Target="../media/image1068.png"/><Relationship Id="rId49" Type="http://schemas.openxmlformats.org/officeDocument/2006/relationships/image" Target="../media/image1081.svg"/><Relationship Id="rId10" Type="http://schemas.openxmlformats.org/officeDocument/2006/relationships/image" Target="../media/image1042.png"/><Relationship Id="rId19" Type="http://schemas.openxmlformats.org/officeDocument/2006/relationships/image" Target="../media/image1051.svg"/><Relationship Id="rId31" Type="http://schemas.openxmlformats.org/officeDocument/2006/relationships/image" Target="../media/image1063.svg"/><Relationship Id="rId44" Type="http://schemas.openxmlformats.org/officeDocument/2006/relationships/image" Target="../media/image1076.png"/><Relationship Id="rId4" Type="http://schemas.openxmlformats.org/officeDocument/2006/relationships/image" Target="../media/image1036.png"/><Relationship Id="rId9" Type="http://schemas.openxmlformats.org/officeDocument/2006/relationships/image" Target="../media/image1041.svg"/><Relationship Id="rId14" Type="http://schemas.openxmlformats.org/officeDocument/2006/relationships/image" Target="../media/image1046.png"/><Relationship Id="rId22" Type="http://schemas.openxmlformats.org/officeDocument/2006/relationships/image" Target="../media/image1054.png"/><Relationship Id="rId27" Type="http://schemas.openxmlformats.org/officeDocument/2006/relationships/image" Target="../media/image1059.svg"/><Relationship Id="rId30" Type="http://schemas.openxmlformats.org/officeDocument/2006/relationships/image" Target="../media/image1062.png"/><Relationship Id="rId35" Type="http://schemas.openxmlformats.org/officeDocument/2006/relationships/image" Target="../media/image1067.svg"/><Relationship Id="rId43" Type="http://schemas.openxmlformats.org/officeDocument/2006/relationships/image" Target="../media/image1075.svg"/><Relationship Id="rId48" Type="http://schemas.openxmlformats.org/officeDocument/2006/relationships/image" Target="../media/image1080.png"/><Relationship Id="rId8" Type="http://schemas.openxmlformats.org/officeDocument/2006/relationships/image" Target="../media/image1040.png"/><Relationship Id="rId51" Type="http://schemas.openxmlformats.org/officeDocument/2006/relationships/image" Target="../media/image1083.svg"/><Relationship Id="rId3" Type="http://schemas.openxmlformats.org/officeDocument/2006/relationships/image" Target="../media/image1035.png"/><Relationship Id="rId12" Type="http://schemas.openxmlformats.org/officeDocument/2006/relationships/image" Target="../media/image1044.png"/><Relationship Id="rId17" Type="http://schemas.openxmlformats.org/officeDocument/2006/relationships/image" Target="../media/image1049.svg"/><Relationship Id="rId25" Type="http://schemas.openxmlformats.org/officeDocument/2006/relationships/image" Target="../media/image1057.svg"/><Relationship Id="rId33" Type="http://schemas.openxmlformats.org/officeDocument/2006/relationships/image" Target="../media/image1065.svg"/><Relationship Id="rId38" Type="http://schemas.openxmlformats.org/officeDocument/2006/relationships/image" Target="../media/image1070.png"/><Relationship Id="rId46" Type="http://schemas.openxmlformats.org/officeDocument/2006/relationships/image" Target="../media/image1078.png"/><Relationship Id="rId20" Type="http://schemas.openxmlformats.org/officeDocument/2006/relationships/image" Target="../media/image1052.png"/><Relationship Id="rId41" Type="http://schemas.openxmlformats.org/officeDocument/2006/relationships/image" Target="../media/image1073.svg"/><Relationship Id="rId1" Type="http://schemas.openxmlformats.org/officeDocument/2006/relationships/slideLayout" Target="../slideLayouts/slideLayout50.xml"/><Relationship Id="rId6" Type="http://schemas.openxmlformats.org/officeDocument/2006/relationships/image" Target="../media/image1038.png"/></Relationships>
</file>

<file path=ppt/slides/_rels/slide136.xml.rels><?xml version="1.0" encoding="UTF-8" standalone="yes"?>
<Relationships xmlns="http://schemas.openxmlformats.org/package/2006/relationships"><Relationship Id="rId8" Type="http://schemas.openxmlformats.org/officeDocument/2006/relationships/image" Target="../media/image1088.svg"/><Relationship Id="rId3" Type="http://schemas.openxmlformats.org/officeDocument/2006/relationships/image" Target="../media/image1085.png"/><Relationship Id="rId7" Type="http://schemas.openxmlformats.org/officeDocument/2006/relationships/image" Target="../media/image1087.png"/><Relationship Id="rId2" Type="http://schemas.openxmlformats.org/officeDocument/2006/relationships/image" Target="../media/image1084.png"/><Relationship Id="rId1" Type="http://schemas.openxmlformats.org/officeDocument/2006/relationships/slideLayout" Target="../slideLayouts/slideLayout50.xml"/><Relationship Id="rId6" Type="http://schemas.openxmlformats.org/officeDocument/2006/relationships/image" Target="../media/image1041.svg"/><Relationship Id="rId5" Type="http://schemas.openxmlformats.org/officeDocument/2006/relationships/image" Target="../media/image1040.png"/><Relationship Id="rId4" Type="http://schemas.openxmlformats.org/officeDocument/2006/relationships/image" Target="../media/image1086.png"/></Relationships>
</file>

<file path=ppt/slides/_rels/slide137.xml.rels><?xml version="1.0" encoding="UTF-8" standalone="yes"?>
<Relationships xmlns="http://schemas.openxmlformats.org/package/2006/relationships"><Relationship Id="rId3" Type="http://schemas.openxmlformats.org/officeDocument/2006/relationships/image" Target="../media/image1090.png"/><Relationship Id="rId7" Type="http://schemas.openxmlformats.org/officeDocument/2006/relationships/image" Target="../media/image1094.png"/><Relationship Id="rId2" Type="http://schemas.openxmlformats.org/officeDocument/2006/relationships/image" Target="../media/image1089.png"/><Relationship Id="rId1" Type="http://schemas.openxmlformats.org/officeDocument/2006/relationships/slideLayout" Target="../slideLayouts/slideLayout50.xml"/><Relationship Id="rId6" Type="http://schemas.openxmlformats.org/officeDocument/2006/relationships/image" Target="../media/image1093.svg"/><Relationship Id="rId5" Type="http://schemas.openxmlformats.org/officeDocument/2006/relationships/image" Target="../media/image1092.png"/><Relationship Id="rId4" Type="http://schemas.openxmlformats.org/officeDocument/2006/relationships/image" Target="../media/image1091.png"/></Relationships>
</file>

<file path=ppt/slides/_rels/slide138.xml.rels><?xml version="1.0" encoding="UTF-8" standalone="yes"?>
<Relationships xmlns="http://schemas.openxmlformats.org/package/2006/relationships"><Relationship Id="rId13" Type="http://schemas.openxmlformats.org/officeDocument/2006/relationships/image" Target="../media/image1106.png"/><Relationship Id="rId18" Type="http://schemas.openxmlformats.org/officeDocument/2006/relationships/image" Target="../media/image1111.svg"/><Relationship Id="rId26" Type="http://schemas.openxmlformats.org/officeDocument/2006/relationships/image" Target="../media/image1119.svg"/><Relationship Id="rId3" Type="http://schemas.openxmlformats.org/officeDocument/2006/relationships/image" Target="../media/image1096.svg"/><Relationship Id="rId21" Type="http://schemas.openxmlformats.org/officeDocument/2006/relationships/image" Target="../media/image1114.png"/><Relationship Id="rId34" Type="http://schemas.openxmlformats.org/officeDocument/2006/relationships/image" Target="../media/image1127.svg"/><Relationship Id="rId7" Type="http://schemas.openxmlformats.org/officeDocument/2006/relationships/image" Target="../media/image1100.png"/><Relationship Id="rId12" Type="http://schemas.openxmlformats.org/officeDocument/2006/relationships/image" Target="../media/image1105.svg"/><Relationship Id="rId17" Type="http://schemas.openxmlformats.org/officeDocument/2006/relationships/image" Target="../media/image1110.png"/><Relationship Id="rId25" Type="http://schemas.openxmlformats.org/officeDocument/2006/relationships/image" Target="../media/image1118.png"/><Relationship Id="rId33" Type="http://schemas.openxmlformats.org/officeDocument/2006/relationships/image" Target="../media/image1126.png"/><Relationship Id="rId2" Type="http://schemas.openxmlformats.org/officeDocument/2006/relationships/image" Target="../media/image1095.png"/><Relationship Id="rId16" Type="http://schemas.openxmlformats.org/officeDocument/2006/relationships/image" Target="../media/image1109.svg"/><Relationship Id="rId20" Type="http://schemas.openxmlformats.org/officeDocument/2006/relationships/image" Target="../media/image1113.svg"/><Relationship Id="rId29" Type="http://schemas.openxmlformats.org/officeDocument/2006/relationships/image" Target="../media/image1122.png"/><Relationship Id="rId1" Type="http://schemas.openxmlformats.org/officeDocument/2006/relationships/slideLayout" Target="../slideLayouts/slideLayout51.xml"/><Relationship Id="rId6" Type="http://schemas.openxmlformats.org/officeDocument/2006/relationships/image" Target="../media/image1099.png"/><Relationship Id="rId11" Type="http://schemas.openxmlformats.org/officeDocument/2006/relationships/image" Target="../media/image1104.png"/><Relationship Id="rId24" Type="http://schemas.openxmlformats.org/officeDocument/2006/relationships/image" Target="../media/image1117.svg"/><Relationship Id="rId32" Type="http://schemas.openxmlformats.org/officeDocument/2006/relationships/image" Target="../media/image1125.svg"/><Relationship Id="rId5" Type="http://schemas.openxmlformats.org/officeDocument/2006/relationships/image" Target="../media/image1098.svg"/><Relationship Id="rId15" Type="http://schemas.openxmlformats.org/officeDocument/2006/relationships/image" Target="../media/image1108.png"/><Relationship Id="rId23" Type="http://schemas.openxmlformats.org/officeDocument/2006/relationships/image" Target="../media/image1116.png"/><Relationship Id="rId28" Type="http://schemas.openxmlformats.org/officeDocument/2006/relationships/image" Target="../media/image1121.svg"/><Relationship Id="rId10" Type="http://schemas.openxmlformats.org/officeDocument/2006/relationships/image" Target="../media/image1103.svg"/><Relationship Id="rId19" Type="http://schemas.openxmlformats.org/officeDocument/2006/relationships/image" Target="../media/image1112.png"/><Relationship Id="rId31" Type="http://schemas.openxmlformats.org/officeDocument/2006/relationships/image" Target="../media/image1124.png"/><Relationship Id="rId4" Type="http://schemas.openxmlformats.org/officeDocument/2006/relationships/image" Target="../media/image1097.png"/><Relationship Id="rId9" Type="http://schemas.openxmlformats.org/officeDocument/2006/relationships/image" Target="../media/image1102.png"/><Relationship Id="rId14" Type="http://schemas.openxmlformats.org/officeDocument/2006/relationships/image" Target="../media/image1107.svg"/><Relationship Id="rId22" Type="http://schemas.openxmlformats.org/officeDocument/2006/relationships/image" Target="../media/image1115.svg"/><Relationship Id="rId27" Type="http://schemas.openxmlformats.org/officeDocument/2006/relationships/image" Target="../media/image1120.png"/><Relationship Id="rId30" Type="http://schemas.openxmlformats.org/officeDocument/2006/relationships/image" Target="../media/image1123.svg"/><Relationship Id="rId8" Type="http://schemas.openxmlformats.org/officeDocument/2006/relationships/image" Target="../media/image1101.svg"/></Relationships>
</file>

<file path=ppt/slides/_rels/slide139.xml.rels><?xml version="1.0" encoding="UTF-8" standalone="yes"?>
<Relationships xmlns="http://schemas.openxmlformats.org/package/2006/relationships"><Relationship Id="rId8" Type="http://schemas.openxmlformats.org/officeDocument/2006/relationships/image" Target="../media/image1134.svg"/><Relationship Id="rId3" Type="http://schemas.openxmlformats.org/officeDocument/2006/relationships/image" Target="../media/image1129.svg"/><Relationship Id="rId7" Type="http://schemas.openxmlformats.org/officeDocument/2006/relationships/image" Target="../media/image1133.png"/><Relationship Id="rId2" Type="http://schemas.openxmlformats.org/officeDocument/2006/relationships/image" Target="../media/image1128.png"/><Relationship Id="rId1" Type="http://schemas.openxmlformats.org/officeDocument/2006/relationships/slideLayout" Target="../slideLayouts/slideLayout50.xml"/><Relationship Id="rId6" Type="http://schemas.openxmlformats.org/officeDocument/2006/relationships/image" Target="../media/image1132.svg"/><Relationship Id="rId5" Type="http://schemas.openxmlformats.org/officeDocument/2006/relationships/image" Target="../media/image1131.png"/><Relationship Id="rId4" Type="http://schemas.openxmlformats.org/officeDocument/2006/relationships/image" Target="../media/image1130.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4.xml"/></Relationships>
</file>

<file path=ppt/slides/_rels/slide140.xml.rels><?xml version="1.0" encoding="UTF-8" standalone="yes"?>
<Relationships xmlns="http://schemas.openxmlformats.org/package/2006/relationships"><Relationship Id="rId2" Type="http://schemas.openxmlformats.org/officeDocument/2006/relationships/image" Target="../media/image1135.png"/><Relationship Id="rId1" Type="http://schemas.openxmlformats.org/officeDocument/2006/relationships/slideLayout" Target="../slideLayouts/slideLayout38.xml"/></Relationships>
</file>

<file path=ppt/slides/_rels/slide141.xml.rels><?xml version="1.0" encoding="UTF-8" standalone="yes"?>
<Relationships xmlns="http://schemas.openxmlformats.org/package/2006/relationships"><Relationship Id="rId2" Type="http://schemas.openxmlformats.org/officeDocument/2006/relationships/image" Target="../media/image1136.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svg"/><Relationship Id="rId7" Type="http://schemas.openxmlformats.org/officeDocument/2006/relationships/image" Target="../media/image30.svg"/><Relationship Id="rId2" Type="http://schemas.openxmlformats.org/officeDocument/2006/relationships/image" Target="../media/image15.png"/><Relationship Id="rId1" Type="http://schemas.openxmlformats.org/officeDocument/2006/relationships/slideLayout" Target="../slideLayouts/slideLayout44.xml"/><Relationship Id="rId6" Type="http://schemas.openxmlformats.org/officeDocument/2006/relationships/image" Target="../media/image29.png"/><Relationship Id="rId11" Type="http://schemas.openxmlformats.org/officeDocument/2006/relationships/image" Target="../media/image4.svg"/><Relationship Id="rId5" Type="http://schemas.openxmlformats.org/officeDocument/2006/relationships/image" Target="../media/image28.svg"/><Relationship Id="rId10" Type="http://schemas.openxmlformats.org/officeDocument/2006/relationships/image" Target="../media/image3.png"/><Relationship Id="rId4" Type="http://schemas.openxmlformats.org/officeDocument/2006/relationships/image" Target="../media/image27.png"/><Relationship Id="rId9"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svg"/><Relationship Id="rId7"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Layout" Target="../slideLayouts/slideLayout44.xml"/><Relationship Id="rId6" Type="http://schemas.openxmlformats.org/officeDocument/2006/relationships/image" Target="../media/image3.png"/><Relationship Id="rId11" Type="http://schemas.openxmlformats.org/officeDocument/2006/relationships/image" Target="../media/image36.svg"/><Relationship Id="rId5" Type="http://schemas.openxmlformats.org/officeDocument/2006/relationships/image" Target="../media/image8.svg"/><Relationship Id="rId10" Type="http://schemas.openxmlformats.org/officeDocument/2006/relationships/image" Target="../media/image35.png"/><Relationship Id="rId4" Type="http://schemas.openxmlformats.org/officeDocument/2006/relationships/image" Target="../media/image7.png"/><Relationship Id="rId9"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78.xml"/><Relationship Id="rId18" Type="http://schemas.openxmlformats.org/officeDocument/2006/relationships/slide" Target="slide108.xml"/><Relationship Id="rId26" Type="http://schemas.openxmlformats.org/officeDocument/2006/relationships/slide" Target="slide134.xml"/><Relationship Id="rId3" Type="http://schemas.openxmlformats.org/officeDocument/2006/relationships/slide" Target="slide29.xml"/><Relationship Id="rId21" Type="http://schemas.openxmlformats.org/officeDocument/2006/relationships/slide" Target="slide114.xml"/><Relationship Id="rId7" Type="http://schemas.openxmlformats.org/officeDocument/2006/relationships/slide" Target="slide48.xml"/><Relationship Id="rId12" Type="http://schemas.openxmlformats.org/officeDocument/2006/relationships/slide" Target="slide76.xml"/><Relationship Id="rId17" Type="http://schemas.openxmlformats.org/officeDocument/2006/relationships/slide" Target="slide97.xml"/><Relationship Id="rId25" Type="http://schemas.openxmlformats.org/officeDocument/2006/relationships/slide" Target="slide132.xml"/><Relationship Id="rId2" Type="http://schemas.openxmlformats.org/officeDocument/2006/relationships/slide" Target="slide22.xml"/><Relationship Id="rId16" Type="http://schemas.openxmlformats.org/officeDocument/2006/relationships/slide" Target="slide88.xml"/><Relationship Id="rId20" Type="http://schemas.openxmlformats.org/officeDocument/2006/relationships/slide" Target="slide111.xml"/><Relationship Id="rId1" Type="http://schemas.openxmlformats.org/officeDocument/2006/relationships/slideLayout" Target="../slideLayouts/slideLayout44.xml"/><Relationship Id="rId6" Type="http://schemas.openxmlformats.org/officeDocument/2006/relationships/slide" Target="slide42.xml"/><Relationship Id="rId11" Type="http://schemas.openxmlformats.org/officeDocument/2006/relationships/slide" Target="slide71.xml"/><Relationship Id="rId24" Type="http://schemas.openxmlformats.org/officeDocument/2006/relationships/slide" Target="slide125.xml"/><Relationship Id="rId5" Type="http://schemas.openxmlformats.org/officeDocument/2006/relationships/slide" Target="slide39.xml"/><Relationship Id="rId15" Type="http://schemas.openxmlformats.org/officeDocument/2006/relationships/slide" Target="slide82.xml"/><Relationship Id="rId23" Type="http://schemas.openxmlformats.org/officeDocument/2006/relationships/slide" Target="slide123.xml"/><Relationship Id="rId10" Type="http://schemas.openxmlformats.org/officeDocument/2006/relationships/slide" Target="slide65.xml"/><Relationship Id="rId19" Type="http://schemas.openxmlformats.org/officeDocument/2006/relationships/slide" Target="slide113.xml"/><Relationship Id="rId4" Type="http://schemas.openxmlformats.org/officeDocument/2006/relationships/slide" Target="slide35.xml"/><Relationship Id="rId9" Type="http://schemas.openxmlformats.org/officeDocument/2006/relationships/slide" Target="slide63.xml"/><Relationship Id="rId14" Type="http://schemas.openxmlformats.org/officeDocument/2006/relationships/slide" Target="slide80.xml"/><Relationship Id="rId22" Type="http://schemas.openxmlformats.org/officeDocument/2006/relationships/slide" Target="slide119.xml"/><Relationship Id="rId27" Type="http://schemas.openxmlformats.org/officeDocument/2006/relationships/slide" Target="slide1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5.xml"/><Relationship Id="rId6" Type="http://schemas.openxmlformats.org/officeDocument/2006/relationships/image" Target="../media/image39.pn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15.png"/><Relationship Id="rId26" Type="http://schemas.openxmlformats.org/officeDocument/2006/relationships/image" Target="../media/image79.svg"/><Relationship Id="rId3" Type="http://schemas.openxmlformats.org/officeDocument/2006/relationships/image" Target="../media/image58.png"/><Relationship Id="rId21" Type="http://schemas.openxmlformats.org/officeDocument/2006/relationships/image" Target="../media/image74.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svg"/><Relationship Id="rId25" Type="http://schemas.openxmlformats.org/officeDocument/2006/relationships/image" Target="../media/image78.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3.png"/><Relationship Id="rId29" Type="http://schemas.openxmlformats.org/officeDocument/2006/relationships/image" Target="../media/image82.png"/><Relationship Id="rId1" Type="http://schemas.openxmlformats.org/officeDocument/2006/relationships/slideLayout" Target="../slideLayouts/slideLayout46.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7.png"/><Relationship Id="rId32" Type="http://schemas.openxmlformats.org/officeDocument/2006/relationships/image" Target="../media/image85.sv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6.png"/><Relationship Id="rId28" Type="http://schemas.openxmlformats.org/officeDocument/2006/relationships/image" Target="../media/image81.svg"/><Relationship Id="rId10" Type="http://schemas.openxmlformats.org/officeDocument/2006/relationships/image" Target="../media/image65.png"/><Relationship Id="rId19" Type="http://schemas.openxmlformats.org/officeDocument/2006/relationships/image" Target="../media/image16.svg"/><Relationship Id="rId31" Type="http://schemas.openxmlformats.org/officeDocument/2006/relationships/image" Target="../media/image8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5.png"/><Relationship Id="rId27" Type="http://schemas.openxmlformats.org/officeDocument/2006/relationships/image" Target="../media/image80.png"/><Relationship Id="rId30" Type="http://schemas.openxmlformats.org/officeDocument/2006/relationships/image" Target="../media/image83.sv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sv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image" Target="../media/image86.emf"/><Relationship Id="rId16" Type="http://schemas.openxmlformats.org/officeDocument/2006/relationships/image" Target="../media/image100.png"/><Relationship Id="rId20" Type="http://schemas.openxmlformats.org/officeDocument/2006/relationships/image" Target="../media/image104.svg"/><Relationship Id="rId29" Type="http://schemas.openxmlformats.org/officeDocument/2006/relationships/image" Target="../media/image113.png"/><Relationship Id="rId1" Type="http://schemas.openxmlformats.org/officeDocument/2006/relationships/slideLayout" Target="../slideLayouts/slideLayout9.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sv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svg"/><Relationship Id="rId10" Type="http://schemas.openxmlformats.org/officeDocument/2006/relationships/image" Target="../media/image94.png"/><Relationship Id="rId19" Type="http://schemas.openxmlformats.org/officeDocument/2006/relationships/image" Target="../media/image103.png"/><Relationship Id="rId31" Type="http://schemas.openxmlformats.org/officeDocument/2006/relationships/image" Target="../media/image115.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svg"/><Relationship Id="rId27" Type="http://schemas.openxmlformats.org/officeDocument/2006/relationships/image" Target="../media/image111.png"/><Relationship Id="rId30" Type="http://schemas.openxmlformats.org/officeDocument/2006/relationships/image" Target="../media/image114.svg"/></Relationships>
</file>

<file path=ppt/slides/_rels/slide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svg"/><Relationship Id="rId3" Type="http://schemas.openxmlformats.org/officeDocument/2006/relationships/image" Target="../media/image118.png"/><Relationship Id="rId7" Type="http://schemas.openxmlformats.org/officeDocument/2006/relationships/image" Target="../media/image122.svg"/><Relationship Id="rId12" Type="http://schemas.openxmlformats.org/officeDocument/2006/relationships/image" Target="../media/image127.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121.png"/><Relationship Id="rId11" Type="http://schemas.openxmlformats.org/officeDocument/2006/relationships/image" Target="../media/image126.sv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sv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7.xml"/><Relationship Id="rId5" Type="http://schemas.openxmlformats.org/officeDocument/2006/relationships/image" Target="../media/image132.png"/><Relationship Id="rId4" Type="http://schemas.openxmlformats.org/officeDocument/2006/relationships/image" Target="../media/image131.png"/></Relationships>
</file>

<file path=ppt/slides/_rels/slide32.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47.xml"/><Relationship Id="rId6" Type="http://schemas.openxmlformats.org/officeDocument/2006/relationships/image" Target="../media/image137.sv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png"/><Relationship Id="rId9" Type="http://schemas.openxmlformats.org/officeDocument/2006/relationships/image" Target="../media/image140.png"/></Relationships>
</file>

<file path=ppt/slides/_rels/slide3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sv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image" Target="../media/image142.png"/><Relationship Id="rId1" Type="http://schemas.openxmlformats.org/officeDocument/2006/relationships/slideLayout" Target="../slideLayouts/slideLayout47.xml"/><Relationship Id="rId6" Type="http://schemas.openxmlformats.org/officeDocument/2006/relationships/image" Target="../media/image146.svg"/><Relationship Id="rId11" Type="http://schemas.openxmlformats.org/officeDocument/2006/relationships/image" Target="../media/image151.svg"/><Relationship Id="rId5" Type="http://schemas.openxmlformats.org/officeDocument/2006/relationships/image" Target="../media/image145.png"/><Relationship Id="rId15" Type="http://schemas.openxmlformats.org/officeDocument/2006/relationships/image" Target="../media/image155.sv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svg"/><Relationship Id="rId14" Type="http://schemas.openxmlformats.org/officeDocument/2006/relationships/image" Target="../media/image154.png"/></Relationships>
</file>

<file path=ppt/slides/_rels/slide34.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svg"/><Relationship Id="rId2" Type="http://schemas.openxmlformats.org/officeDocument/2006/relationships/image" Target="../media/image156.png"/><Relationship Id="rId1" Type="http://schemas.openxmlformats.org/officeDocument/2006/relationships/slideLayout" Target="../slideLayouts/slideLayout47.xml"/><Relationship Id="rId6" Type="http://schemas.openxmlformats.org/officeDocument/2006/relationships/image" Target="../media/image160.png"/><Relationship Id="rId5" Type="http://schemas.openxmlformats.org/officeDocument/2006/relationships/image" Target="../media/image159.svg"/><Relationship Id="rId4" Type="http://schemas.openxmlformats.org/officeDocument/2006/relationships/image" Target="../media/image158.png"/></Relationships>
</file>

<file path=ppt/slides/_rels/slide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svg"/><Relationship Id="rId3" Type="http://schemas.openxmlformats.org/officeDocument/2006/relationships/image" Target="../media/image164.png"/><Relationship Id="rId7" Type="http://schemas.openxmlformats.org/officeDocument/2006/relationships/image" Target="../media/image168.svg"/><Relationship Id="rId12" Type="http://schemas.openxmlformats.org/officeDocument/2006/relationships/image" Target="../media/image173.png"/><Relationship Id="rId2" Type="http://schemas.openxmlformats.org/officeDocument/2006/relationships/image" Target="../media/image163.png"/><Relationship Id="rId1" Type="http://schemas.openxmlformats.org/officeDocument/2006/relationships/slideLayout" Target="../slideLayouts/slideLayout49.xml"/><Relationship Id="rId6" Type="http://schemas.openxmlformats.org/officeDocument/2006/relationships/image" Target="../media/image167.png"/><Relationship Id="rId11" Type="http://schemas.openxmlformats.org/officeDocument/2006/relationships/image" Target="../media/image172.svg"/><Relationship Id="rId5" Type="http://schemas.openxmlformats.org/officeDocument/2006/relationships/image" Target="../media/image166.png"/><Relationship Id="rId15" Type="http://schemas.openxmlformats.org/officeDocument/2006/relationships/image" Target="../media/image176.sv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svg"/><Relationship Id="rId14" Type="http://schemas.openxmlformats.org/officeDocument/2006/relationships/image" Target="../media/image175.png"/></Relationships>
</file>

<file path=ppt/slides/_rels/slide37.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svg"/><Relationship Id="rId3" Type="http://schemas.openxmlformats.org/officeDocument/2006/relationships/image" Target="../media/image178.png"/><Relationship Id="rId7" Type="http://schemas.openxmlformats.org/officeDocument/2006/relationships/image" Target="../media/image182.svg"/><Relationship Id="rId12" Type="http://schemas.openxmlformats.org/officeDocument/2006/relationships/image" Target="../media/image187.png"/><Relationship Id="rId2" Type="http://schemas.openxmlformats.org/officeDocument/2006/relationships/image" Target="../media/image177.png"/><Relationship Id="rId1" Type="http://schemas.openxmlformats.org/officeDocument/2006/relationships/slideLayout" Target="../slideLayouts/slideLayout49.xml"/><Relationship Id="rId6" Type="http://schemas.openxmlformats.org/officeDocument/2006/relationships/image" Target="../media/image181.png"/><Relationship Id="rId11" Type="http://schemas.openxmlformats.org/officeDocument/2006/relationships/image" Target="../media/image186.svg"/><Relationship Id="rId5" Type="http://schemas.openxmlformats.org/officeDocument/2006/relationships/image" Target="../media/image180.png"/><Relationship Id="rId15" Type="http://schemas.openxmlformats.org/officeDocument/2006/relationships/image" Target="../media/image190.sv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svg"/><Relationship Id="rId14" Type="http://schemas.openxmlformats.org/officeDocument/2006/relationships/image" Target="../media/image189.png"/></Relationships>
</file>

<file path=ppt/slides/_rels/slide38.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6.svg"/><Relationship Id="rId2" Type="http://schemas.openxmlformats.org/officeDocument/2006/relationships/image" Target="../media/image191.png"/><Relationship Id="rId1" Type="http://schemas.openxmlformats.org/officeDocument/2006/relationships/slideLayout" Target="../slideLayouts/slideLayout49.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svg"/></Relationships>
</file>

<file path=ppt/slides/_rels/slide3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8.xml"/><Relationship Id="rId1" Type="http://schemas.openxmlformats.org/officeDocument/2006/relationships/slideLayout" Target="../slideLayouts/slideLayout44.xml"/><Relationship Id="rId4" Type="http://schemas.openxmlformats.org/officeDocument/2006/relationships/slide" Target="slide17.xml"/></Relationships>
</file>

<file path=ppt/slides/_rels/slide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50.xml"/><Relationship Id="rId5" Type="http://schemas.openxmlformats.org/officeDocument/2006/relationships/image" Target="../media/image201.png"/><Relationship Id="rId4" Type="http://schemas.openxmlformats.org/officeDocument/2006/relationships/image" Target="../media/image200.png"/></Relationships>
</file>

<file path=ppt/slides/_rels/slide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2.xml"/><Relationship Id="rId5" Type="http://schemas.openxmlformats.org/officeDocument/2006/relationships/image" Target="../media/image207.svg"/><Relationship Id="rId4" Type="http://schemas.openxmlformats.org/officeDocument/2006/relationships/image" Target="../media/image206.png"/></Relationships>
</file>

<file path=ppt/slides/_rels/slide4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55.xml"/><Relationship Id="rId6" Type="http://schemas.openxmlformats.org/officeDocument/2006/relationships/image" Target="../media/image213.svg"/><Relationship Id="rId5" Type="http://schemas.openxmlformats.org/officeDocument/2006/relationships/image" Target="../media/image212.png"/><Relationship Id="rId4" Type="http://schemas.openxmlformats.org/officeDocument/2006/relationships/image" Target="../media/image211.png"/></Relationships>
</file>

<file path=ppt/slides/_rels/slide46.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svg"/><Relationship Id="rId3" Type="http://schemas.openxmlformats.org/officeDocument/2006/relationships/image" Target="../media/image215.svg"/><Relationship Id="rId7" Type="http://schemas.openxmlformats.org/officeDocument/2006/relationships/image" Target="../media/image219.svg"/><Relationship Id="rId12" Type="http://schemas.openxmlformats.org/officeDocument/2006/relationships/image" Target="../media/image224.png"/><Relationship Id="rId2" Type="http://schemas.openxmlformats.org/officeDocument/2006/relationships/image" Target="../media/image214.png"/><Relationship Id="rId1" Type="http://schemas.openxmlformats.org/officeDocument/2006/relationships/slideLayout" Target="../slideLayouts/slideLayout55.xml"/><Relationship Id="rId6" Type="http://schemas.openxmlformats.org/officeDocument/2006/relationships/image" Target="../media/image218.png"/><Relationship Id="rId11" Type="http://schemas.openxmlformats.org/officeDocument/2006/relationships/image" Target="../media/image223.svg"/><Relationship Id="rId5" Type="http://schemas.openxmlformats.org/officeDocument/2006/relationships/image" Target="../media/image217.sv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svg"/></Relationships>
</file>

<file path=ppt/slides/_rels/slide47.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26.svg"/><Relationship Id="rId7" Type="http://schemas.openxmlformats.org/officeDocument/2006/relationships/image" Target="../media/image227.svg"/><Relationship Id="rId2" Type="http://schemas.openxmlformats.org/officeDocument/2006/relationships/image" Target="../media/image210.png"/><Relationship Id="rId1" Type="http://schemas.openxmlformats.org/officeDocument/2006/relationships/slideLayout" Target="../slideLayouts/slideLayout55.xml"/><Relationship Id="rId6" Type="http://schemas.openxmlformats.org/officeDocument/2006/relationships/image" Target="../media/image214.png"/><Relationship Id="rId5" Type="http://schemas.openxmlformats.org/officeDocument/2006/relationships/image" Target="../media/image219.svg"/><Relationship Id="rId4" Type="http://schemas.openxmlformats.org/officeDocument/2006/relationships/image" Target="../media/image218.png"/></Relationships>
</file>

<file path=ppt/slides/_rels/slide4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3" Type="http://schemas.openxmlformats.org/officeDocument/2006/relationships/image" Target="../media/image239.svg"/><Relationship Id="rId18" Type="http://schemas.openxmlformats.org/officeDocument/2006/relationships/image" Target="../media/image244.png"/><Relationship Id="rId26" Type="http://schemas.openxmlformats.org/officeDocument/2006/relationships/image" Target="../media/image18.png"/><Relationship Id="rId39" Type="http://schemas.openxmlformats.org/officeDocument/2006/relationships/image" Target="../media/image264.svg"/><Relationship Id="rId21" Type="http://schemas.openxmlformats.org/officeDocument/2006/relationships/image" Target="../media/image247.svg"/><Relationship Id="rId34" Type="http://schemas.openxmlformats.org/officeDocument/2006/relationships/image" Target="../media/image259.png"/><Relationship Id="rId42" Type="http://schemas.openxmlformats.org/officeDocument/2006/relationships/image" Target="../media/image267.png"/><Relationship Id="rId47" Type="http://schemas.openxmlformats.org/officeDocument/2006/relationships/image" Target="../media/image272.svg"/><Relationship Id="rId50" Type="http://schemas.openxmlformats.org/officeDocument/2006/relationships/image" Target="../media/image275.png"/><Relationship Id="rId7" Type="http://schemas.openxmlformats.org/officeDocument/2006/relationships/image" Target="../media/image234.svg"/><Relationship Id="rId2" Type="http://schemas.openxmlformats.org/officeDocument/2006/relationships/notesSlide" Target="../notesSlides/notesSlide6.xml"/><Relationship Id="rId16" Type="http://schemas.openxmlformats.org/officeDocument/2006/relationships/image" Target="../media/image242.png"/><Relationship Id="rId29" Type="http://schemas.openxmlformats.org/officeDocument/2006/relationships/image" Target="../media/image254.svg"/><Relationship Id="rId11" Type="http://schemas.openxmlformats.org/officeDocument/2006/relationships/image" Target="../media/image237.svg"/><Relationship Id="rId24" Type="http://schemas.openxmlformats.org/officeDocument/2006/relationships/image" Target="../media/image250.png"/><Relationship Id="rId32" Type="http://schemas.openxmlformats.org/officeDocument/2006/relationships/image" Target="../media/image257.png"/><Relationship Id="rId37" Type="http://schemas.openxmlformats.org/officeDocument/2006/relationships/image" Target="../media/image262.svg"/><Relationship Id="rId40" Type="http://schemas.openxmlformats.org/officeDocument/2006/relationships/image" Target="../media/image265.png"/><Relationship Id="rId45" Type="http://schemas.openxmlformats.org/officeDocument/2006/relationships/image" Target="../media/image270.svg"/><Relationship Id="rId53" Type="http://schemas.openxmlformats.org/officeDocument/2006/relationships/image" Target="../media/image278.svg"/><Relationship Id="rId5" Type="http://schemas.openxmlformats.org/officeDocument/2006/relationships/image" Target="../media/image232.svg"/><Relationship Id="rId10" Type="http://schemas.openxmlformats.org/officeDocument/2006/relationships/image" Target="../media/image33.png"/><Relationship Id="rId19" Type="http://schemas.openxmlformats.org/officeDocument/2006/relationships/image" Target="../media/image245.svg"/><Relationship Id="rId31" Type="http://schemas.openxmlformats.org/officeDocument/2006/relationships/image" Target="../media/image256.svg"/><Relationship Id="rId44" Type="http://schemas.openxmlformats.org/officeDocument/2006/relationships/image" Target="../media/image269.png"/><Relationship Id="rId52" Type="http://schemas.openxmlformats.org/officeDocument/2006/relationships/image" Target="../media/image277.png"/><Relationship Id="rId4" Type="http://schemas.openxmlformats.org/officeDocument/2006/relationships/image" Target="../media/image231.png"/><Relationship Id="rId9" Type="http://schemas.openxmlformats.org/officeDocument/2006/relationships/image" Target="../media/image236.svg"/><Relationship Id="rId14" Type="http://schemas.openxmlformats.org/officeDocument/2006/relationships/image" Target="../media/image240.png"/><Relationship Id="rId22" Type="http://schemas.openxmlformats.org/officeDocument/2006/relationships/image" Target="../media/image248.png"/><Relationship Id="rId27" Type="http://schemas.openxmlformats.org/officeDocument/2006/relationships/image" Target="../media/image252.svg"/><Relationship Id="rId30" Type="http://schemas.openxmlformats.org/officeDocument/2006/relationships/image" Target="../media/image255.png"/><Relationship Id="rId35" Type="http://schemas.openxmlformats.org/officeDocument/2006/relationships/image" Target="../media/image260.svg"/><Relationship Id="rId43" Type="http://schemas.openxmlformats.org/officeDocument/2006/relationships/image" Target="../media/image268.svg"/><Relationship Id="rId48" Type="http://schemas.openxmlformats.org/officeDocument/2006/relationships/image" Target="../media/image273.png"/><Relationship Id="rId8" Type="http://schemas.openxmlformats.org/officeDocument/2006/relationships/image" Target="../media/image235.png"/><Relationship Id="rId51" Type="http://schemas.openxmlformats.org/officeDocument/2006/relationships/image" Target="../media/image276.svg"/><Relationship Id="rId3" Type="http://schemas.openxmlformats.org/officeDocument/2006/relationships/image" Target="../media/image230.png"/><Relationship Id="rId12" Type="http://schemas.openxmlformats.org/officeDocument/2006/relationships/image" Target="../media/image238.png"/><Relationship Id="rId17" Type="http://schemas.openxmlformats.org/officeDocument/2006/relationships/image" Target="../media/image243.svg"/><Relationship Id="rId25" Type="http://schemas.openxmlformats.org/officeDocument/2006/relationships/image" Target="../media/image251.svg"/><Relationship Id="rId33" Type="http://schemas.openxmlformats.org/officeDocument/2006/relationships/image" Target="../media/image258.svg"/><Relationship Id="rId38" Type="http://schemas.openxmlformats.org/officeDocument/2006/relationships/image" Target="../media/image263.png"/><Relationship Id="rId46" Type="http://schemas.openxmlformats.org/officeDocument/2006/relationships/image" Target="../media/image271.png"/><Relationship Id="rId20" Type="http://schemas.openxmlformats.org/officeDocument/2006/relationships/image" Target="../media/image246.png"/><Relationship Id="rId41" Type="http://schemas.openxmlformats.org/officeDocument/2006/relationships/image" Target="../media/image266.svg"/><Relationship Id="rId1" Type="http://schemas.openxmlformats.org/officeDocument/2006/relationships/slideLayout" Target="../slideLayouts/slideLayout53.xml"/><Relationship Id="rId6" Type="http://schemas.openxmlformats.org/officeDocument/2006/relationships/image" Target="../media/image233.png"/><Relationship Id="rId15" Type="http://schemas.openxmlformats.org/officeDocument/2006/relationships/image" Target="../media/image241.svg"/><Relationship Id="rId23" Type="http://schemas.openxmlformats.org/officeDocument/2006/relationships/image" Target="../media/image249.svg"/><Relationship Id="rId28" Type="http://schemas.openxmlformats.org/officeDocument/2006/relationships/image" Target="../media/image253.png"/><Relationship Id="rId36" Type="http://schemas.openxmlformats.org/officeDocument/2006/relationships/image" Target="../media/image261.png"/><Relationship Id="rId49" Type="http://schemas.openxmlformats.org/officeDocument/2006/relationships/image" Target="../media/image27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13" Type="http://schemas.openxmlformats.org/officeDocument/2006/relationships/image" Target="../media/image289.png"/><Relationship Id="rId18" Type="http://schemas.openxmlformats.org/officeDocument/2006/relationships/image" Target="../media/image294.svg"/><Relationship Id="rId26" Type="http://schemas.openxmlformats.org/officeDocument/2006/relationships/image" Target="../media/image302.svg"/><Relationship Id="rId39" Type="http://schemas.openxmlformats.org/officeDocument/2006/relationships/image" Target="../media/image315.png"/><Relationship Id="rId21" Type="http://schemas.openxmlformats.org/officeDocument/2006/relationships/image" Target="../media/image297.png"/><Relationship Id="rId34" Type="http://schemas.openxmlformats.org/officeDocument/2006/relationships/image" Target="../media/image310.svg"/><Relationship Id="rId42" Type="http://schemas.openxmlformats.org/officeDocument/2006/relationships/image" Target="../media/image318.svg"/><Relationship Id="rId7" Type="http://schemas.openxmlformats.org/officeDocument/2006/relationships/image" Target="../media/image283.png"/><Relationship Id="rId2" Type="http://schemas.openxmlformats.org/officeDocument/2006/relationships/image" Target="../media/image230.png"/><Relationship Id="rId16" Type="http://schemas.openxmlformats.org/officeDocument/2006/relationships/image" Target="../media/image292.svg"/><Relationship Id="rId29" Type="http://schemas.openxmlformats.org/officeDocument/2006/relationships/image" Target="../media/image305.png"/><Relationship Id="rId1" Type="http://schemas.openxmlformats.org/officeDocument/2006/relationships/slideLayout" Target="../slideLayouts/slideLayout54.xml"/><Relationship Id="rId6" Type="http://schemas.openxmlformats.org/officeDocument/2006/relationships/image" Target="../media/image282.svg"/><Relationship Id="rId11" Type="http://schemas.openxmlformats.org/officeDocument/2006/relationships/image" Target="../media/image287.png"/><Relationship Id="rId24" Type="http://schemas.openxmlformats.org/officeDocument/2006/relationships/image" Target="../media/image300.svg"/><Relationship Id="rId32" Type="http://schemas.openxmlformats.org/officeDocument/2006/relationships/image" Target="../media/image308.svg"/><Relationship Id="rId37" Type="http://schemas.openxmlformats.org/officeDocument/2006/relationships/image" Target="../media/image313.png"/><Relationship Id="rId40" Type="http://schemas.openxmlformats.org/officeDocument/2006/relationships/image" Target="../media/image316.svg"/><Relationship Id="rId45" Type="http://schemas.openxmlformats.org/officeDocument/2006/relationships/image" Target="../media/image321.png"/><Relationship Id="rId5" Type="http://schemas.openxmlformats.org/officeDocument/2006/relationships/image" Target="../media/image281.png"/><Relationship Id="rId15" Type="http://schemas.openxmlformats.org/officeDocument/2006/relationships/image" Target="../media/image291.png"/><Relationship Id="rId23" Type="http://schemas.openxmlformats.org/officeDocument/2006/relationships/image" Target="../media/image299.png"/><Relationship Id="rId28" Type="http://schemas.openxmlformats.org/officeDocument/2006/relationships/image" Target="../media/image304.svg"/><Relationship Id="rId36" Type="http://schemas.openxmlformats.org/officeDocument/2006/relationships/image" Target="../media/image312.svg"/><Relationship Id="rId10" Type="http://schemas.openxmlformats.org/officeDocument/2006/relationships/image" Target="../media/image286.svg"/><Relationship Id="rId19" Type="http://schemas.openxmlformats.org/officeDocument/2006/relationships/image" Target="../media/image295.png"/><Relationship Id="rId31" Type="http://schemas.openxmlformats.org/officeDocument/2006/relationships/image" Target="../media/image307.png"/><Relationship Id="rId44" Type="http://schemas.openxmlformats.org/officeDocument/2006/relationships/image" Target="../media/image320.svg"/><Relationship Id="rId4" Type="http://schemas.openxmlformats.org/officeDocument/2006/relationships/image" Target="../media/image280.svg"/><Relationship Id="rId9" Type="http://schemas.openxmlformats.org/officeDocument/2006/relationships/image" Target="../media/image285.png"/><Relationship Id="rId14" Type="http://schemas.openxmlformats.org/officeDocument/2006/relationships/image" Target="../media/image290.svg"/><Relationship Id="rId22" Type="http://schemas.openxmlformats.org/officeDocument/2006/relationships/image" Target="../media/image298.svg"/><Relationship Id="rId27" Type="http://schemas.openxmlformats.org/officeDocument/2006/relationships/image" Target="../media/image303.png"/><Relationship Id="rId30" Type="http://schemas.openxmlformats.org/officeDocument/2006/relationships/image" Target="../media/image306.svg"/><Relationship Id="rId35" Type="http://schemas.openxmlformats.org/officeDocument/2006/relationships/image" Target="../media/image311.png"/><Relationship Id="rId43" Type="http://schemas.openxmlformats.org/officeDocument/2006/relationships/image" Target="../media/image319.png"/><Relationship Id="rId8" Type="http://schemas.openxmlformats.org/officeDocument/2006/relationships/image" Target="../media/image284.svg"/><Relationship Id="rId3" Type="http://schemas.openxmlformats.org/officeDocument/2006/relationships/image" Target="../media/image279.png"/><Relationship Id="rId12" Type="http://schemas.openxmlformats.org/officeDocument/2006/relationships/image" Target="../media/image288.svg"/><Relationship Id="rId17" Type="http://schemas.openxmlformats.org/officeDocument/2006/relationships/image" Target="../media/image293.png"/><Relationship Id="rId25" Type="http://schemas.openxmlformats.org/officeDocument/2006/relationships/image" Target="../media/image301.png"/><Relationship Id="rId33" Type="http://schemas.openxmlformats.org/officeDocument/2006/relationships/image" Target="../media/image309.png"/><Relationship Id="rId38" Type="http://schemas.openxmlformats.org/officeDocument/2006/relationships/image" Target="../media/image314.svg"/><Relationship Id="rId46" Type="http://schemas.openxmlformats.org/officeDocument/2006/relationships/image" Target="../media/image322.svg"/><Relationship Id="rId20" Type="http://schemas.openxmlformats.org/officeDocument/2006/relationships/image" Target="../media/image296.svg"/><Relationship Id="rId41" Type="http://schemas.openxmlformats.org/officeDocument/2006/relationships/image" Target="../media/image317.png"/></Relationships>
</file>

<file path=ppt/slides/_rels/slide51.xml.rels><?xml version="1.0" encoding="UTF-8" standalone="yes"?>
<Relationships xmlns="http://schemas.openxmlformats.org/package/2006/relationships"><Relationship Id="rId13" Type="http://schemas.openxmlformats.org/officeDocument/2006/relationships/image" Target="../media/image333.png"/><Relationship Id="rId18" Type="http://schemas.openxmlformats.org/officeDocument/2006/relationships/image" Target="../media/image338.svg"/><Relationship Id="rId26" Type="http://schemas.openxmlformats.org/officeDocument/2006/relationships/image" Target="../media/image346.svg"/><Relationship Id="rId21" Type="http://schemas.openxmlformats.org/officeDocument/2006/relationships/image" Target="../media/image341.png"/><Relationship Id="rId34" Type="http://schemas.openxmlformats.org/officeDocument/2006/relationships/image" Target="../media/image354.svg"/><Relationship Id="rId7" Type="http://schemas.openxmlformats.org/officeDocument/2006/relationships/image" Target="../media/image327.png"/><Relationship Id="rId12" Type="http://schemas.openxmlformats.org/officeDocument/2006/relationships/image" Target="../media/image332.svg"/><Relationship Id="rId17" Type="http://schemas.openxmlformats.org/officeDocument/2006/relationships/image" Target="../media/image337.png"/><Relationship Id="rId25" Type="http://schemas.openxmlformats.org/officeDocument/2006/relationships/image" Target="../media/image345.png"/><Relationship Id="rId33" Type="http://schemas.openxmlformats.org/officeDocument/2006/relationships/image" Target="../media/image353.png"/><Relationship Id="rId38" Type="http://schemas.openxmlformats.org/officeDocument/2006/relationships/image" Target="../media/image358.svg"/><Relationship Id="rId2" Type="http://schemas.openxmlformats.org/officeDocument/2006/relationships/image" Target="../media/image230.png"/><Relationship Id="rId16" Type="http://schemas.openxmlformats.org/officeDocument/2006/relationships/image" Target="../media/image336.svg"/><Relationship Id="rId20" Type="http://schemas.openxmlformats.org/officeDocument/2006/relationships/image" Target="../media/image340.svg"/><Relationship Id="rId29" Type="http://schemas.openxmlformats.org/officeDocument/2006/relationships/image" Target="../media/image349.png"/><Relationship Id="rId1" Type="http://schemas.openxmlformats.org/officeDocument/2006/relationships/slideLayout" Target="../slideLayouts/slideLayout54.xml"/><Relationship Id="rId6" Type="http://schemas.openxmlformats.org/officeDocument/2006/relationships/image" Target="../media/image326.svg"/><Relationship Id="rId11" Type="http://schemas.openxmlformats.org/officeDocument/2006/relationships/image" Target="../media/image331.png"/><Relationship Id="rId24" Type="http://schemas.openxmlformats.org/officeDocument/2006/relationships/image" Target="../media/image344.svg"/><Relationship Id="rId32" Type="http://schemas.openxmlformats.org/officeDocument/2006/relationships/image" Target="../media/image352.svg"/><Relationship Id="rId37" Type="http://schemas.openxmlformats.org/officeDocument/2006/relationships/image" Target="../media/image357.png"/><Relationship Id="rId5" Type="http://schemas.openxmlformats.org/officeDocument/2006/relationships/image" Target="../media/image325.png"/><Relationship Id="rId15" Type="http://schemas.openxmlformats.org/officeDocument/2006/relationships/image" Target="../media/image335.png"/><Relationship Id="rId23" Type="http://schemas.openxmlformats.org/officeDocument/2006/relationships/image" Target="../media/image343.png"/><Relationship Id="rId28" Type="http://schemas.openxmlformats.org/officeDocument/2006/relationships/image" Target="../media/image348.svg"/><Relationship Id="rId36" Type="http://schemas.openxmlformats.org/officeDocument/2006/relationships/image" Target="../media/image356.svg"/><Relationship Id="rId10" Type="http://schemas.openxmlformats.org/officeDocument/2006/relationships/image" Target="../media/image330.svg"/><Relationship Id="rId19" Type="http://schemas.openxmlformats.org/officeDocument/2006/relationships/image" Target="../media/image339.png"/><Relationship Id="rId31" Type="http://schemas.openxmlformats.org/officeDocument/2006/relationships/image" Target="../media/image351.png"/><Relationship Id="rId4" Type="http://schemas.openxmlformats.org/officeDocument/2006/relationships/image" Target="../media/image324.svg"/><Relationship Id="rId9" Type="http://schemas.openxmlformats.org/officeDocument/2006/relationships/image" Target="../media/image329.png"/><Relationship Id="rId14" Type="http://schemas.openxmlformats.org/officeDocument/2006/relationships/image" Target="../media/image334.svg"/><Relationship Id="rId22" Type="http://schemas.openxmlformats.org/officeDocument/2006/relationships/image" Target="../media/image342.svg"/><Relationship Id="rId27" Type="http://schemas.openxmlformats.org/officeDocument/2006/relationships/image" Target="../media/image347.png"/><Relationship Id="rId30" Type="http://schemas.openxmlformats.org/officeDocument/2006/relationships/image" Target="../media/image350.svg"/><Relationship Id="rId35" Type="http://schemas.openxmlformats.org/officeDocument/2006/relationships/image" Target="../media/image355.png"/><Relationship Id="rId8" Type="http://schemas.openxmlformats.org/officeDocument/2006/relationships/image" Target="../media/image328.svg"/><Relationship Id="rId3" Type="http://schemas.openxmlformats.org/officeDocument/2006/relationships/image" Target="../media/image323.png"/></Relationships>
</file>

<file path=ppt/slides/_rels/slide52.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0.png"/><Relationship Id="rId7" Type="http://schemas.openxmlformats.org/officeDocument/2006/relationships/image" Target="../media/image364.svg"/><Relationship Id="rId2" Type="http://schemas.openxmlformats.org/officeDocument/2006/relationships/image" Target="../media/image359.png"/><Relationship Id="rId1" Type="http://schemas.openxmlformats.org/officeDocument/2006/relationships/slideLayout" Target="../slideLayouts/slideLayout52.xml"/><Relationship Id="rId6" Type="http://schemas.openxmlformats.org/officeDocument/2006/relationships/image" Target="../media/image363.png"/><Relationship Id="rId11" Type="http://schemas.openxmlformats.org/officeDocument/2006/relationships/image" Target="../media/image368.svg"/><Relationship Id="rId5" Type="http://schemas.openxmlformats.org/officeDocument/2006/relationships/image" Target="../media/image362.png"/><Relationship Id="rId10" Type="http://schemas.openxmlformats.org/officeDocument/2006/relationships/image" Target="../media/image367.png"/><Relationship Id="rId4" Type="http://schemas.openxmlformats.org/officeDocument/2006/relationships/image" Target="../media/image361.png"/><Relationship Id="rId9" Type="http://schemas.openxmlformats.org/officeDocument/2006/relationships/image" Target="../media/image366.svg"/></Relationships>
</file>

<file path=ppt/slides/_rels/slide5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52.xml"/><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png"/></Relationships>
</file>

<file path=ppt/slides/_rels/slide5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55.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52.xml"/><Relationship Id="rId5" Type="http://schemas.openxmlformats.org/officeDocument/2006/relationships/image" Target="../media/image381.png"/><Relationship Id="rId4" Type="http://schemas.openxmlformats.org/officeDocument/2006/relationships/image" Target="../media/image380.png"/></Relationships>
</file>

<file path=ppt/slides/_rels/slide56.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52.xml"/><Relationship Id="rId5" Type="http://schemas.openxmlformats.org/officeDocument/2006/relationships/image" Target="../media/image385.png"/><Relationship Id="rId4" Type="http://schemas.openxmlformats.org/officeDocument/2006/relationships/image" Target="../media/image384.png"/></Relationships>
</file>

<file path=ppt/slides/_rels/slide57.xml.rels><?xml version="1.0" encoding="UTF-8" standalone="yes"?>
<Relationships xmlns="http://schemas.openxmlformats.org/package/2006/relationships"><Relationship Id="rId8" Type="http://schemas.openxmlformats.org/officeDocument/2006/relationships/image" Target="../media/image392.sv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image" Target="../media/image386.png"/><Relationship Id="rId1" Type="http://schemas.openxmlformats.org/officeDocument/2006/relationships/slideLayout" Target="../slideLayouts/slideLayout52.xml"/><Relationship Id="rId6" Type="http://schemas.openxmlformats.org/officeDocument/2006/relationships/image" Target="../media/image390.svg"/><Relationship Id="rId5" Type="http://schemas.openxmlformats.org/officeDocument/2006/relationships/image" Target="../media/image389.png"/><Relationship Id="rId4" Type="http://schemas.openxmlformats.org/officeDocument/2006/relationships/image" Target="../media/image388.svg"/></Relationships>
</file>

<file path=ppt/slides/_rels/slide58.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3" Type="http://schemas.openxmlformats.org/officeDocument/2006/relationships/image" Target="../media/image225.svg"/><Relationship Id="rId2" Type="http://schemas.openxmlformats.org/officeDocument/2006/relationships/image" Target="../media/image224.png"/><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4.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60.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405.svg"/><Relationship Id="rId18" Type="http://schemas.openxmlformats.org/officeDocument/2006/relationships/image" Target="../media/image410.png"/><Relationship Id="rId3" Type="http://schemas.openxmlformats.org/officeDocument/2006/relationships/image" Target="../media/image395.png"/><Relationship Id="rId21" Type="http://schemas.openxmlformats.org/officeDocument/2006/relationships/image" Target="../media/image413.svg"/><Relationship Id="rId7" Type="http://schemas.openxmlformats.org/officeDocument/2006/relationships/image" Target="../media/image399.svg"/><Relationship Id="rId12" Type="http://schemas.openxmlformats.org/officeDocument/2006/relationships/image" Target="../media/image404.png"/><Relationship Id="rId17" Type="http://schemas.openxmlformats.org/officeDocument/2006/relationships/image" Target="../media/image409.svg"/><Relationship Id="rId2" Type="http://schemas.openxmlformats.org/officeDocument/2006/relationships/image" Target="../media/image394.png"/><Relationship Id="rId16" Type="http://schemas.openxmlformats.org/officeDocument/2006/relationships/image" Target="../media/image408.png"/><Relationship Id="rId20" Type="http://schemas.openxmlformats.org/officeDocument/2006/relationships/image" Target="../media/image412.png"/><Relationship Id="rId1" Type="http://schemas.openxmlformats.org/officeDocument/2006/relationships/slideLayout" Target="../slideLayouts/slideLayout52.xml"/><Relationship Id="rId6" Type="http://schemas.openxmlformats.org/officeDocument/2006/relationships/image" Target="../media/image398.png"/><Relationship Id="rId11" Type="http://schemas.openxmlformats.org/officeDocument/2006/relationships/image" Target="../media/image403.svg"/><Relationship Id="rId5" Type="http://schemas.openxmlformats.org/officeDocument/2006/relationships/image" Target="../media/image397.png"/><Relationship Id="rId15" Type="http://schemas.openxmlformats.org/officeDocument/2006/relationships/image" Target="../media/image407.svg"/><Relationship Id="rId23" Type="http://schemas.openxmlformats.org/officeDocument/2006/relationships/image" Target="../media/image415.svg"/><Relationship Id="rId10" Type="http://schemas.openxmlformats.org/officeDocument/2006/relationships/image" Target="../media/image402.png"/><Relationship Id="rId19" Type="http://schemas.openxmlformats.org/officeDocument/2006/relationships/image" Target="../media/image411.svg"/><Relationship Id="rId4" Type="http://schemas.openxmlformats.org/officeDocument/2006/relationships/image" Target="../media/image396.png"/><Relationship Id="rId9" Type="http://schemas.openxmlformats.org/officeDocument/2006/relationships/image" Target="../media/image401.svg"/><Relationship Id="rId14" Type="http://schemas.openxmlformats.org/officeDocument/2006/relationships/image" Target="../media/image406.png"/><Relationship Id="rId22" Type="http://schemas.openxmlformats.org/officeDocument/2006/relationships/image" Target="../media/image414.png"/></Relationships>
</file>

<file path=ppt/slides/_rels/slide62.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7.svg"/><Relationship Id="rId7" Type="http://schemas.openxmlformats.org/officeDocument/2006/relationships/image" Target="../media/image421.svg"/><Relationship Id="rId2" Type="http://schemas.openxmlformats.org/officeDocument/2006/relationships/image" Target="../media/image416.png"/><Relationship Id="rId1" Type="http://schemas.openxmlformats.org/officeDocument/2006/relationships/slideLayout" Target="../slideLayouts/slideLayout52.xml"/><Relationship Id="rId6" Type="http://schemas.openxmlformats.org/officeDocument/2006/relationships/image" Target="../media/image420.png"/><Relationship Id="rId5" Type="http://schemas.openxmlformats.org/officeDocument/2006/relationships/image" Target="../media/image419.svg"/><Relationship Id="rId4" Type="http://schemas.openxmlformats.org/officeDocument/2006/relationships/image" Target="../media/image418.png"/><Relationship Id="rId9" Type="http://schemas.openxmlformats.org/officeDocument/2006/relationships/image" Target="../media/image423.svg"/></Relationships>
</file>

<file path=ppt/slides/_rels/slide63.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56.xml"/><Relationship Id="rId5" Type="http://schemas.openxmlformats.org/officeDocument/2006/relationships/image" Target="../media/image428.png"/><Relationship Id="rId4" Type="http://schemas.openxmlformats.org/officeDocument/2006/relationships/image" Target="../media/image427.png"/></Relationships>
</file>

<file path=ppt/slides/_rels/slide65.xml.rels><?xml version="1.0" encoding="UTF-8" standalone="yes"?>
<Relationships xmlns="http://schemas.openxmlformats.org/package/2006/relationships"><Relationship Id="rId3" Type="http://schemas.openxmlformats.org/officeDocument/2006/relationships/image" Target="../media/image430.svg"/><Relationship Id="rId2" Type="http://schemas.openxmlformats.org/officeDocument/2006/relationships/image" Target="../media/image429.png"/><Relationship Id="rId1" Type="http://schemas.openxmlformats.org/officeDocument/2006/relationships/slideLayout" Target="../slideLayouts/slideLayout56.xml"/><Relationship Id="rId5" Type="http://schemas.openxmlformats.org/officeDocument/2006/relationships/image" Target="../media/image432.svg"/><Relationship Id="rId4" Type="http://schemas.openxmlformats.org/officeDocument/2006/relationships/image" Target="../media/image431.png"/></Relationships>
</file>

<file path=ppt/slides/_rels/slide66.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8" Type="http://schemas.openxmlformats.org/officeDocument/2006/relationships/image" Target="../media/image439.png"/><Relationship Id="rId13" Type="http://schemas.openxmlformats.org/officeDocument/2006/relationships/image" Target="../media/image444.svg"/><Relationship Id="rId18" Type="http://schemas.openxmlformats.org/officeDocument/2006/relationships/image" Target="../media/image449.png"/><Relationship Id="rId3" Type="http://schemas.openxmlformats.org/officeDocument/2006/relationships/image" Target="../media/image434.png"/><Relationship Id="rId7" Type="http://schemas.openxmlformats.org/officeDocument/2006/relationships/image" Target="../media/image438.svg"/><Relationship Id="rId12" Type="http://schemas.openxmlformats.org/officeDocument/2006/relationships/image" Target="../media/image443.png"/><Relationship Id="rId17" Type="http://schemas.openxmlformats.org/officeDocument/2006/relationships/image" Target="../media/image448.svg"/><Relationship Id="rId2" Type="http://schemas.openxmlformats.org/officeDocument/2006/relationships/notesSlide" Target="../notesSlides/notesSlide8.xml"/><Relationship Id="rId16" Type="http://schemas.openxmlformats.org/officeDocument/2006/relationships/image" Target="../media/image447.png"/><Relationship Id="rId1" Type="http://schemas.openxmlformats.org/officeDocument/2006/relationships/slideLayout" Target="../slideLayouts/slideLayout56.xml"/><Relationship Id="rId6" Type="http://schemas.openxmlformats.org/officeDocument/2006/relationships/image" Target="../media/image437.png"/><Relationship Id="rId11" Type="http://schemas.openxmlformats.org/officeDocument/2006/relationships/image" Target="../media/image442.svg"/><Relationship Id="rId5" Type="http://schemas.openxmlformats.org/officeDocument/2006/relationships/image" Target="../media/image436.png"/><Relationship Id="rId15" Type="http://schemas.openxmlformats.org/officeDocument/2006/relationships/image" Target="../media/image446.svg"/><Relationship Id="rId10" Type="http://schemas.openxmlformats.org/officeDocument/2006/relationships/image" Target="../media/image441.png"/><Relationship Id="rId19" Type="http://schemas.openxmlformats.org/officeDocument/2006/relationships/image" Target="../media/image450.svg"/><Relationship Id="rId4" Type="http://schemas.openxmlformats.org/officeDocument/2006/relationships/image" Target="../media/image435.png"/><Relationship Id="rId9" Type="http://schemas.openxmlformats.org/officeDocument/2006/relationships/image" Target="../media/image440.svg"/><Relationship Id="rId14" Type="http://schemas.openxmlformats.org/officeDocument/2006/relationships/image" Target="../media/image445.png"/></Relationships>
</file>

<file path=ppt/slides/_rels/slide68.xml.rels><?xml version="1.0" encoding="UTF-8" standalone="yes"?>
<Relationships xmlns="http://schemas.openxmlformats.org/package/2006/relationships"><Relationship Id="rId3" Type="http://schemas.openxmlformats.org/officeDocument/2006/relationships/image" Target="../media/image452.png"/><Relationship Id="rId7" Type="http://schemas.openxmlformats.org/officeDocument/2006/relationships/image" Target="../media/image456.png"/><Relationship Id="rId2" Type="http://schemas.openxmlformats.org/officeDocument/2006/relationships/image" Target="../media/image451.png"/><Relationship Id="rId1" Type="http://schemas.openxmlformats.org/officeDocument/2006/relationships/slideLayout" Target="../slideLayouts/slideLayout56.xml"/><Relationship Id="rId6" Type="http://schemas.openxmlformats.org/officeDocument/2006/relationships/image" Target="../media/image455.svg"/><Relationship Id="rId5" Type="http://schemas.openxmlformats.org/officeDocument/2006/relationships/image" Target="../media/image454.png"/><Relationship Id="rId4" Type="http://schemas.openxmlformats.org/officeDocument/2006/relationships/image" Target="../media/image453.png"/></Relationships>
</file>

<file path=ppt/slides/_rels/slide69.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58.png"/><Relationship Id="rId7" Type="http://schemas.openxmlformats.org/officeDocument/2006/relationships/image" Target="../media/image462.svg"/><Relationship Id="rId2" Type="http://schemas.openxmlformats.org/officeDocument/2006/relationships/image" Target="../media/image457.png"/><Relationship Id="rId1" Type="http://schemas.openxmlformats.org/officeDocument/2006/relationships/slideLayout" Target="../slideLayouts/slideLayout56.xml"/><Relationship Id="rId6" Type="http://schemas.openxmlformats.org/officeDocument/2006/relationships/image" Target="../media/image461.png"/><Relationship Id="rId11" Type="http://schemas.openxmlformats.org/officeDocument/2006/relationships/image" Target="../media/image466.svg"/><Relationship Id="rId5" Type="http://schemas.openxmlformats.org/officeDocument/2006/relationships/image" Target="../media/image460.png"/><Relationship Id="rId10" Type="http://schemas.openxmlformats.org/officeDocument/2006/relationships/image" Target="../media/image465.png"/><Relationship Id="rId4" Type="http://schemas.openxmlformats.org/officeDocument/2006/relationships/image" Target="../media/image459.png"/><Relationship Id="rId9" Type="http://schemas.openxmlformats.org/officeDocument/2006/relationships/image" Target="../media/image464.svg"/></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4.xml"/><Relationship Id="rId4" Type="http://schemas.openxmlformats.org/officeDocument/2006/relationships/slide" Target="slide17.xml"/></Relationships>
</file>

<file path=ppt/slides/_rels/slide70.xml.rels><?xml version="1.0" encoding="UTF-8" standalone="yes"?>
<Relationships xmlns="http://schemas.openxmlformats.org/package/2006/relationships"><Relationship Id="rId13" Type="http://schemas.openxmlformats.org/officeDocument/2006/relationships/image" Target="../media/image478.svg"/><Relationship Id="rId18" Type="http://schemas.openxmlformats.org/officeDocument/2006/relationships/image" Target="../media/image483.png"/><Relationship Id="rId26" Type="http://schemas.openxmlformats.org/officeDocument/2006/relationships/image" Target="../media/image491.png"/><Relationship Id="rId3" Type="http://schemas.openxmlformats.org/officeDocument/2006/relationships/image" Target="../media/image468.svg"/><Relationship Id="rId21" Type="http://schemas.openxmlformats.org/officeDocument/2006/relationships/image" Target="../media/image486.svg"/><Relationship Id="rId7" Type="http://schemas.openxmlformats.org/officeDocument/2006/relationships/image" Target="../media/image472.svg"/><Relationship Id="rId12" Type="http://schemas.openxmlformats.org/officeDocument/2006/relationships/image" Target="../media/image477.png"/><Relationship Id="rId17" Type="http://schemas.openxmlformats.org/officeDocument/2006/relationships/image" Target="../media/image482.svg"/><Relationship Id="rId25" Type="http://schemas.openxmlformats.org/officeDocument/2006/relationships/image" Target="../media/image490.svg"/><Relationship Id="rId33" Type="http://schemas.openxmlformats.org/officeDocument/2006/relationships/image" Target="../media/image498.svg"/><Relationship Id="rId2" Type="http://schemas.openxmlformats.org/officeDocument/2006/relationships/image" Target="../media/image467.png"/><Relationship Id="rId16" Type="http://schemas.openxmlformats.org/officeDocument/2006/relationships/image" Target="../media/image481.png"/><Relationship Id="rId20" Type="http://schemas.openxmlformats.org/officeDocument/2006/relationships/image" Target="../media/image485.png"/><Relationship Id="rId29" Type="http://schemas.openxmlformats.org/officeDocument/2006/relationships/image" Target="../media/image494.svg"/><Relationship Id="rId1" Type="http://schemas.openxmlformats.org/officeDocument/2006/relationships/slideLayout" Target="../slideLayouts/slideLayout58.xml"/><Relationship Id="rId6" Type="http://schemas.openxmlformats.org/officeDocument/2006/relationships/image" Target="../media/image471.png"/><Relationship Id="rId11" Type="http://schemas.openxmlformats.org/officeDocument/2006/relationships/image" Target="../media/image476.svg"/><Relationship Id="rId24" Type="http://schemas.openxmlformats.org/officeDocument/2006/relationships/image" Target="../media/image489.png"/><Relationship Id="rId32" Type="http://schemas.openxmlformats.org/officeDocument/2006/relationships/image" Target="../media/image497.png"/><Relationship Id="rId5" Type="http://schemas.openxmlformats.org/officeDocument/2006/relationships/image" Target="../media/image470.svg"/><Relationship Id="rId15" Type="http://schemas.openxmlformats.org/officeDocument/2006/relationships/image" Target="../media/image480.svg"/><Relationship Id="rId23" Type="http://schemas.openxmlformats.org/officeDocument/2006/relationships/image" Target="../media/image488.svg"/><Relationship Id="rId28" Type="http://schemas.openxmlformats.org/officeDocument/2006/relationships/image" Target="../media/image493.png"/><Relationship Id="rId10" Type="http://schemas.openxmlformats.org/officeDocument/2006/relationships/image" Target="../media/image475.png"/><Relationship Id="rId19" Type="http://schemas.openxmlformats.org/officeDocument/2006/relationships/image" Target="../media/image484.svg"/><Relationship Id="rId31" Type="http://schemas.openxmlformats.org/officeDocument/2006/relationships/image" Target="../media/image496.svg"/><Relationship Id="rId4" Type="http://schemas.openxmlformats.org/officeDocument/2006/relationships/image" Target="../media/image469.png"/><Relationship Id="rId9" Type="http://schemas.openxmlformats.org/officeDocument/2006/relationships/image" Target="../media/image474.svg"/><Relationship Id="rId14" Type="http://schemas.openxmlformats.org/officeDocument/2006/relationships/image" Target="../media/image479.png"/><Relationship Id="rId22" Type="http://schemas.openxmlformats.org/officeDocument/2006/relationships/image" Target="../media/image487.png"/><Relationship Id="rId27" Type="http://schemas.openxmlformats.org/officeDocument/2006/relationships/image" Target="../media/image492.svg"/><Relationship Id="rId30" Type="http://schemas.openxmlformats.org/officeDocument/2006/relationships/image" Target="../media/image495.png"/><Relationship Id="rId8" Type="http://schemas.openxmlformats.org/officeDocument/2006/relationships/image" Target="../media/image473.png"/></Relationships>
</file>

<file path=ppt/slides/_rels/slide71.xml.rels><?xml version="1.0" encoding="UTF-8" standalone="yes"?>
<Relationships xmlns="http://schemas.openxmlformats.org/package/2006/relationships"><Relationship Id="rId2" Type="http://schemas.openxmlformats.org/officeDocument/2006/relationships/image" Target="../media/image499.png"/><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3" Type="http://schemas.openxmlformats.org/officeDocument/2006/relationships/image" Target="../media/image501.png"/><Relationship Id="rId7" Type="http://schemas.openxmlformats.org/officeDocument/2006/relationships/image" Target="../media/image505.svg"/><Relationship Id="rId2" Type="http://schemas.openxmlformats.org/officeDocument/2006/relationships/image" Target="../media/image500.png"/><Relationship Id="rId1" Type="http://schemas.openxmlformats.org/officeDocument/2006/relationships/slideLayout" Target="../slideLayouts/slideLayout56.xml"/><Relationship Id="rId6" Type="http://schemas.openxmlformats.org/officeDocument/2006/relationships/image" Target="../media/image504.png"/><Relationship Id="rId5" Type="http://schemas.openxmlformats.org/officeDocument/2006/relationships/image" Target="../media/image503.png"/><Relationship Id="rId4" Type="http://schemas.openxmlformats.org/officeDocument/2006/relationships/image" Target="../media/image502.png"/></Relationships>
</file>

<file path=ppt/slides/_rels/slide73.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56.xml"/><Relationship Id="rId5" Type="http://schemas.openxmlformats.org/officeDocument/2006/relationships/image" Target="../media/image509.png"/><Relationship Id="rId4" Type="http://schemas.openxmlformats.org/officeDocument/2006/relationships/image" Target="../media/image508.png"/></Relationships>
</file>

<file path=ppt/slides/_rels/slide7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56.xml"/><Relationship Id="rId6" Type="http://schemas.openxmlformats.org/officeDocument/2006/relationships/image" Target="../media/image514.svg"/><Relationship Id="rId5" Type="http://schemas.openxmlformats.org/officeDocument/2006/relationships/image" Target="../media/image513.png"/><Relationship Id="rId4" Type="http://schemas.openxmlformats.org/officeDocument/2006/relationships/image" Target="../media/image512.png"/></Relationships>
</file>

<file path=ppt/slides/_rels/slide75.xml.rels><?xml version="1.0" encoding="UTF-8" standalone="yes"?>
<Relationships xmlns="http://schemas.openxmlformats.org/package/2006/relationships"><Relationship Id="rId3" Type="http://schemas.openxmlformats.org/officeDocument/2006/relationships/image" Target="../media/image516.svg"/><Relationship Id="rId2" Type="http://schemas.openxmlformats.org/officeDocument/2006/relationships/image" Target="../media/image515.png"/><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517.png"/><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57.xml"/><Relationship Id="rId4" Type="http://schemas.openxmlformats.org/officeDocument/2006/relationships/image" Target="../media/image520.png"/></Relationships>
</file>

<file path=ppt/slides/_rels/slide78.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8" Type="http://schemas.openxmlformats.org/officeDocument/2006/relationships/image" Target="../media/image528.svg"/><Relationship Id="rId13" Type="http://schemas.openxmlformats.org/officeDocument/2006/relationships/image" Target="../media/image533.png"/><Relationship Id="rId3" Type="http://schemas.openxmlformats.org/officeDocument/2006/relationships/image" Target="../media/image523.svg"/><Relationship Id="rId7" Type="http://schemas.openxmlformats.org/officeDocument/2006/relationships/image" Target="../media/image527.png"/><Relationship Id="rId12" Type="http://schemas.openxmlformats.org/officeDocument/2006/relationships/image" Target="../media/image532.svg"/><Relationship Id="rId2" Type="http://schemas.openxmlformats.org/officeDocument/2006/relationships/image" Target="../media/image522.png"/><Relationship Id="rId1" Type="http://schemas.openxmlformats.org/officeDocument/2006/relationships/slideLayout" Target="../slideLayouts/slideLayout55.xml"/><Relationship Id="rId6" Type="http://schemas.openxmlformats.org/officeDocument/2006/relationships/image" Target="../media/image526.svg"/><Relationship Id="rId11" Type="http://schemas.openxmlformats.org/officeDocument/2006/relationships/image" Target="../media/image531.png"/><Relationship Id="rId5" Type="http://schemas.openxmlformats.org/officeDocument/2006/relationships/image" Target="../media/image525.png"/><Relationship Id="rId10" Type="http://schemas.openxmlformats.org/officeDocument/2006/relationships/image" Target="../media/image530.svg"/><Relationship Id="rId4" Type="http://schemas.openxmlformats.org/officeDocument/2006/relationships/image" Target="../media/image524.png"/><Relationship Id="rId9" Type="http://schemas.openxmlformats.org/officeDocument/2006/relationships/image" Target="../media/image529.png"/><Relationship Id="rId14" Type="http://schemas.openxmlformats.org/officeDocument/2006/relationships/image" Target="../media/image53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0.xml.rels><?xml version="1.0" encoding="UTF-8" standalone="yes"?>
<Relationships xmlns="http://schemas.openxmlformats.org/package/2006/relationships"><Relationship Id="rId2" Type="http://schemas.openxmlformats.org/officeDocument/2006/relationships/image" Target="../media/image535.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png"/><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image" Target="../media/image538.png"/><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8" Type="http://schemas.openxmlformats.org/officeDocument/2006/relationships/image" Target="../media/image545.png"/><Relationship Id="rId13" Type="http://schemas.openxmlformats.org/officeDocument/2006/relationships/image" Target="../media/image550.svg"/><Relationship Id="rId3" Type="http://schemas.openxmlformats.org/officeDocument/2006/relationships/image" Target="../media/image540.png"/><Relationship Id="rId7" Type="http://schemas.openxmlformats.org/officeDocument/2006/relationships/image" Target="../media/image544.svg"/><Relationship Id="rId12" Type="http://schemas.openxmlformats.org/officeDocument/2006/relationships/image" Target="../media/image549.png"/><Relationship Id="rId2" Type="http://schemas.openxmlformats.org/officeDocument/2006/relationships/image" Target="../media/image539.png"/><Relationship Id="rId1" Type="http://schemas.openxmlformats.org/officeDocument/2006/relationships/slideLayout" Target="../slideLayouts/slideLayout50.xml"/><Relationship Id="rId6" Type="http://schemas.openxmlformats.org/officeDocument/2006/relationships/image" Target="../media/image543.png"/><Relationship Id="rId11" Type="http://schemas.openxmlformats.org/officeDocument/2006/relationships/image" Target="../media/image548.svg"/><Relationship Id="rId5" Type="http://schemas.openxmlformats.org/officeDocument/2006/relationships/image" Target="../media/image542.png"/><Relationship Id="rId15" Type="http://schemas.openxmlformats.org/officeDocument/2006/relationships/image" Target="../media/image552.svg"/><Relationship Id="rId10" Type="http://schemas.openxmlformats.org/officeDocument/2006/relationships/image" Target="../media/image547.png"/><Relationship Id="rId4" Type="http://schemas.openxmlformats.org/officeDocument/2006/relationships/image" Target="../media/image541.png"/><Relationship Id="rId9" Type="http://schemas.openxmlformats.org/officeDocument/2006/relationships/image" Target="../media/image546.svg"/><Relationship Id="rId14" Type="http://schemas.openxmlformats.org/officeDocument/2006/relationships/image" Target="../media/image551.png"/></Relationships>
</file>

<file path=ppt/slides/_rels/slide84.xml.rels><?xml version="1.0" encoding="UTF-8" standalone="yes"?>
<Relationships xmlns="http://schemas.openxmlformats.org/package/2006/relationships"><Relationship Id="rId3" Type="http://schemas.openxmlformats.org/officeDocument/2006/relationships/image" Target="../media/image554.png"/><Relationship Id="rId7" Type="http://schemas.openxmlformats.org/officeDocument/2006/relationships/image" Target="../media/image558.svg"/><Relationship Id="rId2" Type="http://schemas.openxmlformats.org/officeDocument/2006/relationships/image" Target="../media/image553.png"/><Relationship Id="rId1" Type="http://schemas.openxmlformats.org/officeDocument/2006/relationships/slideLayout" Target="../slideLayouts/slideLayout50.xml"/><Relationship Id="rId6" Type="http://schemas.openxmlformats.org/officeDocument/2006/relationships/image" Target="../media/image557.png"/><Relationship Id="rId5" Type="http://schemas.openxmlformats.org/officeDocument/2006/relationships/image" Target="../media/image556.png"/><Relationship Id="rId4" Type="http://schemas.openxmlformats.org/officeDocument/2006/relationships/image" Target="../media/image555.png"/></Relationships>
</file>

<file path=ppt/slides/_rels/slide8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50.xml"/><Relationship Id="rId6" Type="http://schemas.openxmlformats.org/officeDocument/2006/relationships/image" Target="../media/image563.svg"/><Relationship Id="rId5" Type="http://schemas.openxmlformats.org/officeDocument/2006/relationships/image" Target="../media/image562.png"/><Relationship Id="rId4" Type="http://schemas.openxmlformats.org/officeDocument/2006/relationships/image" Target="../media/image561.png"/></Relationships>
</file>

<file path=ppt/slides/_rels/slide86.xml.rels><?xml version="1.0" encoding="UTF-8" standalone="yes"?>
<Relationships xmlns="http://schemas.openxmlformats.org/package/2006/relationships"><Relationship Id="rId13" Type="http://schemas.openxmlformats.org/officeDocument/2006/relationships/image" Target="../media/image575.svg"/><Relationship Id="rId18" Type="http://schemas.openxmlformats.org/officeDocument/2006/relationships/image" Target="../media/image580.png"/><Relationship Id="rId26" Type="http://schemas.openxmlformats.org/officeDocument/2006/relationships/image" Target="../media/image588.png"/><Relationship Id="rId39" Type="http://schemas.openxmlformats.org/officeDocument/2006/relationships/image" Target="../media/image601.svg"/><Relationship Id="rId21" Type="http://schemas.openxmlformats.org/officeDocument/2006/relationships/image" Target="../media/image583.svg"/><Relationship Id="rId34" Type="http://schemas.openxmlformats.org/officeDocument/2006/relationships/image" Target="../media/image596.png"/><Relationship Id="rId42" Type="http://schemas.openxmlformats.org/officeDocument/2006/relationships/image" Target="../media/image604.png"/><Relationship Id="rId47" Type="http://schemas.openxmlformats.org/officeDocument/2006/relationships/image" Target="../media/image609.svg"/><Relationship Id="rId50" Type="http://schemas.openxmlformats.org/officeDocument/2006/relationships/image" Target="../media/image612.png"/><Relationship Id="rId55" Type="http://schemas.openxmlformats.org/officeDocument/2006/relationships/image" Target="../media/image617.svg"/><Relationship Id="rId7" Type="http://schemas.openxmlformats.org/officeDocument/2006/relationships/image" Target="../media/image569.svg"/><Relationship Id="rId2" Type="http://schemas.openxmlformats.org/officeDocument/2006/relationships/image" Target="../media/image564.png"/><Relationship Id="rId16" Type="http://schemas.openxmlformats.org/officeDocument/2006/relationships/image" Target="../media/image578.png"/><Relationship Id="rId29" Type="http://schemas.openxmlformats.org/officeDocument/2006/relationships/image" Target="../media/image591.svg"/><Relationship Id="rId11" Type="http://schemas.openxmlformats.org/officeDocument/2006/relationships/image" Target="../media/image573.svg"/><Relationship Id="rId24" Type="http://schemas.openxmlformats.org/officeDocument/2006/relationships/image" Target="../media/image586.png"/><Relationship Id="rId32" Type="http://schemas.openxmlformats.org/officeDocument/2006/relationships/image" Target="../media/image594.png"/><Relationship Id="rId37" Type="http://schemas.openxmlformats.org/officeDocument/2006/relationships/image" Target="../media/image599.svg"/><Relationship Id="rId40" Type="http://schemas.openxmlformats.org/officeDocument/2006/relationships/image" Target="../media/image602.png"/><Relationship Id="rId45" Type="http://schemas.openxmlformats.org/officeDocument/2006/relationships/image" Target="../media/image607.svg"/><Relationship Id="rId53" Type="http://schemas.openxmlformats.org/officeDocument/2006/relationships/image" Target="../media/image615.svg"/><Relationship Id="rId5" Type="http://schemas.openxmlformats.org/officeDocument/2006/relationships/image" Target="../media/image567.svg"/><Relationship Id="rId10" Type="http://schemas.openxmlformats.org/officeDocument/2006/relationships/image" Target="../media/image572.png"/><Relationship Id="rId19" Type="http://schemas.openxmlformats.org/officeDocument/2006/relationships/image" Target="../media/image581.svg"/><Relationship Id="rId31" Type="http://schemas.openxmlformats.org/officeDocument/2006/relationships/image" Target="../media/image593.svg"/><Relationship Id="rId44" Type="http://schemas.openxmlformats.org/officeDocument/2006/relationships/image" Target="../media/image606.png"/><Relationship Id="rId52" Type="http://schemas.openxmlformats.org/officeDocument/2006/relationships/image" Target="../media/image614.png"/><Relationship Id="rId4" Type="http://schemas.openxmlformats.org/officeDocument/2006/relationships/image" Target="../media/image566.png"/><Relationship Id="rId9" Type="http://schemas.openxmlformats.org/officeDocument/2006/relationships/image" Target="../media/image571.svg"/><Relationship Id="rId14" Type="http://schemas.openxmlformats.org/officeDocument/2006/relationships/image" Target="../media/image576.png"/><Relationship Id="rId22" Type="http://schemas.openxmlformats.org/officeDocument/2006/relationships/image" Target="../media/image584.png"/><Relationship Id="rId27" Type="http://schemas.openxmlformats.org/officeDocument/2006/relationships/image" Target="../media/image589.svg"/><Relationship Id="rId30" Type="http://schemas.openxmlformats.org/officeDocument/2006/relationships/image" Target="../media/image592.png"/><Relationship Id="rId35" Type="http://schemas.openxmlformats.org/officeDocument/2006/relationships/image" Target="../media/image597.svg"/><Relationship Id="rId43" Type="http://schemas.openxmlformats.org/officeDocument/2006/relationships/image" Target="../media/image605.svg"/><Relationship Id="rId48" Type="http://schemas.openxmlformats.org/officeDocument/2006/relationships/image" Target="../media/image610.png"/><Relationship Id="rId8" Type="http://schemas.openxmlformats.org/officeDocument/2006/relationships/image" Target="../media/image570.png"/><Relationship Id="rId51" Type="http://schemas.openxmlformats.org/officeDocument/2006/relationships/image" Target="../media/image613.svg"/><Relationship Id="rId3" Type="http://schemas.openxmlformats.org/officeDocument/2006/relationships/image" Target="../media/image565.svg"/><Relationship Id="rId12" Type="http://schemas.openxmlformats.org/officeDocument/2006/relationships/image" Target="../media/image574.png"/><Relationship Id="rId17" Type="http://schemas.openxmlformats.org/officeDocument/2006/relationships/image" Target="../media/image579.svg"/><Relationship Id="rId25" Type="http://schemas.openxmlformats.org/officeDocument/2006/relationships/image" Target="../media/image587.svg"/><Relationship Id="rId33" Type="http://schemas.openxmlformats.org/officeDocument/2006/relationships/image" Target="../media/image595.svg"/><Relationship Id="rId38" Type="http://schemas.openxmlformats.org/officeDocument/2006/relationships/image" Target="../media/image600.png"/><Relationship Id="rId46" Type="http://schemas.openxmlformats.org/officeDocument/2006/relationships/image" Target="../media/image608.png"/><Relationship Id="rId20" Type="http://schemas.openxmlformats.org/officeDocument/2006/relationships/image" Target="../media/image582.png"/><Relationship Id="rId41" Type="http://schemas.openxmlformats.org/officeDocument/2006/relationships/image" Target="../media/image603.svg"/><Relationship Id="rId54" Type="http://schemas.openxmlformats.org/officeDocument/2006/relationships/image" Target="../media/image616.png"/><Relationship Id="rId1" Type="http://schemas.openxmlformats.org/officeDocument/2006/relationships/slideLayout" Target="../slideLayouts/slideLayout59.xml"/><Relationship Id="rId6" Type="http://schemas.openxmlformats.org/officeDocument/2006/relationships/image" Target="../media/image568.png"/><Relationship Id="rId15" Type="http://schemas.openxmlformats.org/officeDocument/2006/relationships/image" Target="../media/image577.svg"/><Relationship Id="rId23" Type="http://schemas.openxmlformats.org/officeDocument/2006/relationships/image" Target="../media/image585.svg"/><Relationship Id="rId28" Type="http://schemas.openxmlformats.org/officeDocument/2006/relationships/image" Target="../media/image590.png"/><Relationship Id="rId36" Type="http://schemas.openxmlformats.org/officeDocument/2006/relationships/image" Target="../media/image598.png"/><Relationship Id="rId49" Type="http://schemas.openxmlformats.org/officeDocument/2006/relationships/image" Target="../media/image611.svg"/></Relationships>
</file>

<file path=ppt/slides/_rels/slide87.xml.rels><?xml version="1.0" encoding="UTF-8" standalone="yes"?>
<Relationships xmlns="http://schemas.openxmlformats.org/package/2006/relationships"><Relationship Id="rId13" Type="http://schemas.openxmlformats.org/officeDocument/2006/relationships/image" Target="../media/image629.svg"/><Relationship Id="rId18" Type="http://schemas.openxmlformats.org/officeDocument/2006/relationships/image" Target="../media/image634.png"/><Relationship Id="rId26" Type="http://schemas.openxmlformats.org/officeDocument/2006/relationships/image" Target="../media/image642.png"/><Relationship Id="rId3" Type="http://schemas.openxmlformats.org/officeDocument/2006/relationships/image" Target="../media/image619.svg"/><Relationship Id="rId21" Type="http://schemas.openxmlformats.org/officeDocument/2006/relationships/image" Target="../media/image637.svg"/><Relationship Id="rId7" Type="http://schemas.openxmlformats.org/officeDocument/2006/relationships/image" Target="../media/image623.svg"/><Relationship Id="rId12" Type="http://schemas.openxmlformats.org/officeDocument/2006/relationships/image" Target="../media/image628.png"/><Relationship Id="rId17" Type="http://schemas.openxmlformats.org/officeDocument/2006/relationships/image" Target="../media/image633.svg"/><Relationship Id="rId25" Type="http://schemas.openxmlformats.org/officeDocument/2006/relationships/image" Target="../media/image641.svg"/><Relationship Id="rId33" Type="http://schemas.openxmlformats.org/officeDocument/2006/relationships/image" Target="../media/image649.svg"/><Relationship Id="rId2" Type="http://schemas.openxmlformats.org/officeDocument/2006/relationships/image" Target="../media/image618.png"/><Relationship Id="rId16" Type="http://schemas.openxmlformats.org/officeDocument/2006/relationships/image" Target="../media/image632.png"/><Relationship Id="rId20" Type="http://schemas.openxmlformats.org/officeDocument/2006/relationships/image" Target="../media/image636.png"/><Relationship Id="rId29" Type="http://schemas.openxmlformats.org/officeDocument/2006/relationships/image" Target="../media/image645.svg"/><Relationship Id="rId1" Type="http://schemas.openxmlformats.org/officeDocument/2006/relationships/slideLayout" Target="../slideLayouts/slideLayout60.xml"/><Relationship Id="rId6" Type="http://schemas.openxmlformats.org/officeDocument/2006/relationships/image" Target="../media/image622.png"/><Relationship Id="rId11" Type="http://schemas.openxmlformats.org/officeDocument/2006/relationships/image" Target="../media/image627.svg"/><Relationship Id="rId24" Type="http://schemas.openxmlformats.org/officeDocument/2006/relationships/image" Target="../media/image640.png"/><Relationship Id="rId32" Type="http://schemas.openxmlformats.org/officeDocument/2006/relationships/image" Target="../media/image648.png"/><Relationship Id="rId5" Type="http://schemas.openxmlformats.org/officeDocument/2006/relationships/image" Target="../media/image621.svg"/><Relationship Id="rId15" Type="http://schemas.openxmlformats.org/officeDocument/2006/relationships/image" Target="../media/image631.svg"/><Relationship Id="rId23" Type="http://schemas.openxmlformats.org/officeDocument/2006/relationships/image" Target="../media/image639.svg"/><Relationship Id="rId28" Type="http://schemas.openxmlformats.org/officeDocument/2006/relationships/image" Target="../media/image644.png"/><Relationship Id="rId10" Type="http://schemas.openxmlformats.org/officeDocument/2006/relationships/image" Target="../media/image626.png"/><Relationship Id="rId19" Type="http://schemas.openxmlformats.org/officeDocument/2006/relationships/image" Target="../media/image635.svg"/><Relationship Id="rId31" Type="http://schemas.openxmlformats.org/officeDocument/2006/relationships/image" Target="../media/image647.svg"/><Relationship Id="rId4" Type="http://schemas.openxmlformats.org/officeDocument/2006/relationships/image" Target="../media/image620.png"/><Relationship Id="rId9" Type="http://schemas.openxmlformats.org/officeDocument/2006/relationships/image" Target="../media/image625.svg"/><Relationship Id="rId14" Type="http://schemas.openxmlformats.org/officeDocument/2006/relationships/image" Target="../media/image630.png"/><Relationship Id="rId22" Type="http://schemas.openxmlformats.org/officeDocument/2006/relationships/image" Target="../media/image638.png"/><Relationship Id="rId27" Type="http://schemas.openxmlformats.org/officeDocument/2006/relationships/image" Target="../media/image643.svg"/><Relationship Id="rId30" Type="http://schemas.openxmlformats.org/officeDocument/2006/relationships/image" Target="../media/image646.png"/><Relationship Id="rId8" Type="http://schemas.openxmlformats.org/officeDocument/2006/relationships/image" Target="../media/image624.png"/></Relationships>
</file>

<file path=ppt/slides/_rels/slide88.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43.xml"/></Relationships>
</file>

<file path=ppt/slides/_rels/slide89.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image" Target="../media/image651.png"/><Relationship Id="rId1" Type="http://schemas.openxmlformats.org/officeDocument/2006/relationships/slideLayout" Target="../slideLayouts/slideLayout57.xml"/><Relationship Id="rId5" Type="http://schemas.openxmlformats.org/officeDocument/2006/relationships/image" Target="../media/image654.png"/><Relationship Id="rId4" Type="http://schemas.openxmlformats.org/officeDocument/2006/relationships/image" Target="../media/image65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Layout" Target="../slideLayouts/slideLayout44.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19.svg"/></Relationships>
</file>

<file path=ppt/slides/_rels/slide90.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666.svg"/><Relationship Id="rId3" Type="http://schemas.openxmlformats.org/officeDocument/2006/relationships/image" Target="../media/image656.png"/><Relationship Id="rId7" Type="http://schemas.openxmlformats.org/officeDocument/2006/relationships/image" Target="../media/image660.svg"/><Relationship Id="rId12" Type="http://schemas.openxmlformats.org/officeDocument/2006/relationships/image" Target="../media/image665.png"/><Relationship Id="rId2" Type="http://schemas.openxmlformats.org/officeDocument/2006/relationships/image" Target="../media/image655.png"/><Relationship Id="rId1" Type="http://schemas.openxmlformats.org/officeDocument/2006/relationships/slideLayout" Target="../slideLayouts/slideLayout57.xml"/><Relationship Id="rId6" Type="http://schemas.openxmlformats.org/officeDocument/2006/relationships/image" Target="../media/image659.png"/><Relationship Id="rId11" Type="http://schemas.openxmlformats.org/officeDocument/2006/relationships/image" Target="../media/image664.svg"/><Relationship Id="rId5" Type="http://schemas.openxmlformats.org/officeDocument/2006/relationships/image" Target="../media/image658.png"/><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image" Target="../media/image657.png"/><Relationship Id="rId9" Type="http://schemas.openxmlformats.org/officeDocument/2006/relationships/image" Target="../media/image662.svg"/><Relationship Id="rId14" Type="http://schemas.openxmlformats.org/officeDocument/2006/relationships/image" Target="../media/image667.png"/></Relationships>
</file>

<file path=ppt/slides/_rels/slide9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9.png"/><Relationship Id="rId1" Type="http://schemas.openxmlformats.org/officeDocument/2006/relationships/slideLayout" Target="../slideLayouts/slideLayout57.xml"/><Relationship Id="rId5" Type="http://schemas.openxmlformats.org/officeDocument/2006/relationships/image" Target="../media/image672.png"/><Relationship Id="rId4" Type="http://schemas.openxmlformats.org/officeDocument/2006/relationships/image" Target="../media/image671.png"/></Relationships>
</file>

<file path=ppt/slides/_rels/slide92.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image" Target="../media/image673.png"/><Relationship Id="rId1" Type="http://schemas.openxmlformats.org/officeDocument/2006/relationships/slideLayout" Target="../slideLayouts/slideLayout57.xml"/><Relationship Id="rId5" Type="http://schemas.openxmlformats.org/officeDocument/2006/relationships/image" Target="../media/image676.png"/><Relationship Id="rId4" Type="http://schemas.openxmlformats.org/officeDocument/2006/relationships/image" Target="../media/image675.png"/></Relationships>
</file>

<file path=ppt/slides/_rels/slide93.xml.rels><?xml version="1.0" encoding="UTF-8" standalone="yes"?>
<Relationships xmlns="http://schemas.openxmlformats.org/package/2006/relationships"><Relationship Id="rId3" Type="http://schemas.openxmlformats.org/officeDocument/2006/relationships/image" Target="../media/image678.png"/><Relationship Id="rId2" Type="http://schemas.openxmlformats.org/officeDocument/2006/relationships/image" Target="../media/image677.png"/><Relationship Id="rId1" Type="http://schemas.openxmlformats.org/officeDocument/2006/relationships/slideLayout" Target="../slideLayouts/slideLayout57.xml"/><Relationship Id="rId4" Type="http://schemas.openxmlformats.org/officeDocument/2006/relationships/image" Target="../media/image679.png"/></Relationships>
</file>

<file path=ppt/slides/_rels/slide94.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680.png"/><Relationship Id="rId1" Type="http://schemas.openxmlformats.org/officeDocument/2006/relationships/slideLayout" Target="../slideLayouts/slideLayout57.xml"/><Relationship Id="rId5" Type="http://schemas.openxmlformats.org/officeDocument/2006/relationships/image" Target="../media/image683.png"/><Relationship Id="rId4" Type="http://schemas.openxmlformats.org/officeDocument/2006/relationships/image" Target="../media/image682.png"/></Relationships>
</file>

<file path=ppt/slides/_rels/slide95.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85.svg"/><Relationship Id="rId7" Type="http://schemas.openxmlformats.org/officeDocument/2006/relationships/image" Target="../media/image689.svg"/><Relationship Id="rId2" Type="http://schemas.openxmlformats.org/officeDocument/2006/relationships/image" Target="../media/image684.png"/><Relationship Id="rId1" Type="http://schemas.openxmlformats.org/officeDocument/2006/relationships/slideLayout" Target="../slideLayouts/slideLayout57.xml"/><Relationship Id="rId6" Type="http://schemas.openxmlformats.org/officeDocument/2006/relationships/image" Target="../media/image688.png"/><Relationship Id="rId5" Type="http://schemas.openxmlformats.org/officeDocument/2006/relationships/image" Target="../media/image687.svg"/><Relationship Id="rId4" Type="http://schemas.openxmlformats.org/officeDocument/2006/relationships/image" Target="../media/image686.png"/><Relationship Id="rId9" Type="http://schemas.openxmlformats.org/officeDocument/2006/relationships/image" Target="../media/image691.svg"/></Relationships>
</file>

<file path=ppt/slides/_rels/slide96.xml.rels><?xml version="1.0" encoding="UTF-8" standalone="yes"?>
<Relationships xmlns="http://schemas.openxmlformats.org/package/2006/relationships"><Relationship Id="rId8" Type="http://schemas.openxmlformats.org/officeDocument/2006/relationships/image" Target="../media/image698.png"/><Relationship Id="rId3" Type="http://schemas.openxmlformats.org/officeDocument/2006/relationships/image" Target="../media/image693.svg"/><Relationship Id="rId7" Type="http://schemas.openxmlformats.org/officeDocument/2006/relationships/image" Target="../media/image697.svg"/><Relationship Id="rId2" Type="http://schemas.openxmlformats.org/officeDocument/2006/relationships/image" Target="../media/image692.png"/><Relationship Id="rId1" Type="http://schemas.openxmlformats.org/officeDocument/2006/relationships/slideLayout" Target="../slideLayouts/slideLayout57.xml"/><Relationship Id="rId6" Type="http://schemas.openxmlformats.org/officeDocument/2006/relationships/image" Target="../media/image696.png"/><Relationship Id="rId11" Type="http://schemas.openxmlformats.org/officeDocument/2006/relationships/image" Target="../media/image701.svg"/><Relationship Id="rId5" Type="http://schemas.openxmlformats.org/officeDocument/2006/relationships/image" Target="../media/image695.svg"/><Relationship Id="rId10" Type="http://schemas.openxmlformats.org/officeDocument/2006/relationships/image" Target="../media/image700.png"/><Relationship Id="rId4" Type="http://schemas.openxmlformats.org/officeDocument/2006/relationships/image" Target="../media/image694.png"/><Relationship Id="rId9" Type="http://schemas.openxmlformats.org/officeDocument/2006/relationships/image" Target="../media/image699.svg"/></Relationships>
</file>

<file path=ppt/slides/_rels/slide97.xml.rels><?xml version="1.0" encoding="UTF-8" standalone="yes"?>
<Relationships xmlns="http://schemas.openxmlformats.org/package/2006/relationships"><Relationship Id="rId2" Type="http://schemas.openxmlformats.org/officeDocument/2006/relationships/image" Target="../media/image702.png"/><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8" Type="http://schemas.openxmlformats.org/officeDocument/2006/relationships/image" Target="../media/image709.png"/><Relationship Id="rId13" Type="http://schemas.openxmlformats.org/officeDocument/2006/relationships/image" Target="../media/image714.svg"/><Relationship Id="rId18" Type="http://schemas.openxmlformats.org/officeDocument/2006/relationships/image" Target="../media/image719.png"/><Relationship Id="rId3" Type="http://schemas.openxmlformats.org/officeDocument/2006/relationships/image" Target="../media/image704.svg"/><Relationship Id="rId21" Type="http://schemas.openxmlformats.org/officeDocument/2006/relationships/image" Target="../media/image722.svg"/><Relationship Id="rId7" Type="http://schemas.openxmlformats.org/officeDocument/2006/relationships/image" Target="../media/image708.png"/><Relationship Id="rId12" Type="http://schemas.openxmlformats.org/officeDocument/2006/relationships/image" Target="../media/image713.png"/><Relationship Id="rId17" Type="http://schemas.openxmlformats.org/officeDocument/2006/relationships/image" Target="../media/image718.svg"/><Relationship Id="rId2" Type="http://schemas.openxmlformats.org/officeDocument/2006/relationships/image" Target="../media/image703.png"/><Relationship Id="rId16" Type="http://schemas.openxmlformats.org/officeDocument/2006/relationships/image" Target="../media/image717.png"/><Relationship Id="rId20" Type="http://schemas.openxmlformats.org/officeDocument/2006/relationships/image" Target="../media/image721.png"/><Relationship Id="rId1" Type="http://schemas.openxmlformats.org/officeDocument/2006/relationships/slideLayout" Target="../slideLayouts/slideLayout49.xml"/><Relationship Id="rId6" Type="http://schemas.openxmlformats.org/officeDocument/2006/relationships/image" Target="../media/image707.png"/><Relationship Id="rId11" Type="http://schemas.openxmlformats.org/officeDocument/2006/relationships/image" Target="../media/image712.svg"/><Relationship Id="rId5" Type="http://schemas.openxmlformats.org/officeDocument/2006/relationships/image" Target="../media/image706.png"/><Relationship Id="rId15" Type="http://schemas.openxmlformats.org/officeDocument/2006/relationships/image" Target="../media/image716.svg"/><Relationship Id="rId23" Type="http://schemas.openxmlformats.org/officeDocument/2006/relationships/image" Target="../media/image724.svg"/><Relationship Id="rId10" Type="http://schemas.openxmlformats.org/officeDocument/2006/relationships/image" Target="../media/image711.png"/><Relationship Id="rId19" Type="http://schemas.openxmlformats.org/officeDocument/2006/relationships/image" Target="../media/image720.svg"/><Relationship Id="rId4" Type="http://schemas.openxmlformats.org/officeDocument/2006/relationships/image" Target="../media/image705.png"/><Relationship Id="rId9" Type="http://schemas.openxmlformats.org/officeDocument/2006/relationships/image" Target="../media/image710.svg"/><Relationship Id="rId14" Type="http://schemas.openxmlformats.org/officeDocument/2006/relationships/image" Target="../media/image715.png"/><Relationship Id="rId22" Type="http://schemas.openxmlformats.org/officeDocument/2006/relationships/image" Target="../media/image723.png"/></Relationships>
</file>

<file path=ppt/slides/_rels/slide99.xml.rels><?xml version="1.0" encoding="UTF-8" standalone="yes"?>
<Relationships xmlns="http://schemas.openxmlformats.org/package/2006/relationships"><Relationship Id="rId8" Type="http://schemas.openxmlformats.org/officeDocument/2006/relationships/image" Target="../media/image731.png"/><Relationship Id="rId3" Type="http://schemas.openxmlformats.org/officeDocument/2006/relationships/image" Target="../media/image726.png"/><Relationship Id="rId7" Type="http://schemas.openxmlformats.org/officeDocument/2006/relationships/image" Target="../media/image730.svg"/><Relationship Id="rId2" Type="http://schemas.openxmlformats.org/officeDocument/2006/relationships/image" Target="../media/image725.png"/><Relationship Id="rId1" Type="http://schemas.openxmlformats.org/officeDocument/2006/relationships/slideLayout" Target="../slideLayouts/slideLayout49.xml"/><Relationship Id="rId6" Type="http://schemas.openxmlformats.org/officeDocument/2006/relationships/image" Target="../media/image729.png"/><Relationship Id="rId5" Type="http://schemas.openxmlformats.org/officeDocument/2006/relationships/image" Target="../media/image728.svg"/><Relationship Id="rId4" Type="http://schemas.openxmlformats.org/officeDocument/2006/relationships/image" Target="../media/image727.png"/><Relationship Id="rId9" Type="http://schemas.openxmlformats.org/officeDocument/2006/relationships/image" Target="../media/image7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10.0-2021.04.30</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FF2B5EF4-FFF2-40B4-BE49-F238E27FC236}">
                <a16:creationId xmlns:a16="http://schemas.microsoft.com/office/drawing/2014/main" id="{D6C1A87A-319B-2E41-AD17-F59AC55CB791}"/>
              </a:ext>
            </a:extLst>
          </p:cNvPr>
          <p:cNvSpPr/>
          <p:nvPr/>
        </p:nvSpPr>
        <p:spPr>
          <a:xfrm>
            <a:off x="3584216" y="1335813"/>
            <a:ext cx="1345200" cy="80152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chemeClr val="bg1"/>
                </a:solidFill>
                <a:latin typeface="Arial" panose="020B0604020202020204" pitchFamily="34" charset="0"/>
              </a:rPr>
              <a:pPr fontAlgn="base">
                <a:spcBef>
                  <a:spcPct val="0"/>
                </a:spcBef>
                <a:spcAft>
                  <a:spcPct val="0"/>
                </a:spcAft>
              </a:pPr>
              <a:t>10</a:t>
            </a:fld>
            <a:endParaRPr lang="en-US" altLang="en-US" dirty="0">
              <a:solidFill>
                <a:schemeClr val="bg1"/>
              </a:solidFill>
              <a:latin typeface="Arial" panose="020B0604020202020204" pitchFamily="34" charset="0"/>
            </a:endParaRPr>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39" name="TextBox 38">
            <a:extLst>
              <a:ext uri="{FF2B5EF4-FFF2-40B4-BE49-F238E27FC236}">
                <a16:creationId xmlns:a16="http://schemas.microsoft.com/office/drawing/2014/main" id="{87AA1C9E-CD5C-A94F-B9DF-DA15A0573041}"/>
              </a:ext>
            </a:extLst>
          </p:cNvPr>
          <p:cNvSpPr txBox="1"/>
          <p:nvPr/>
        </p:nvSpPr>
        <p:spPr>
          <a:xfrm>
            <a:off x="379497" y="179878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Layered groups</a:t>
            </a:r>
          </a:p>
        </p:txBody>
      </p:sp>
      <p:sp>
        <p:nvSpPr>
          <p:cNvPr id="40" name="TextBox 39">
            <a:extLst>
              <a:ext uri="{FF2B5EF4-FFF2-40B4-BE49-F238E27FC236}">
                <a16:creationId xmlns:a16="http://schemas.microsoft.com/office/drawing/2014/main" id="{DFAD4869-01B5-BC48-B98C-5CCC6A554BE3}"/>
              </a:ext>
            </a:extLst>
          </p:cNvPr>
          <p:cNvSpPr txBox="1"/>
          <p:nvPr/>
        </p:nvSpPr>
        <p:spPr>
          <a:xfrm>
            <a:off x="379497" y="235896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Service icon</a:t>
            </a:r>
          </a:p>
        </p:txBody>
      </p:sp>
      <p:sp>
        <p:nvSpPr>
          <p:cNvPr id="41" name="TextBox 40">
            <a:extLst>
              <a:ext uri="{FF2B5EF4-FFF2-40B4-BE49-F238E27FC236}">
                <a16:creationId xmlns:a16="http://schemas.microsoft.com/office/drawing/2014/main" id="{099FDF47-BDBA-2F44-8EB2-82DAA407B1B1}"/>
              </a:ext>
            </a:extLst>
          </p:cNvPr>
          <p:cNvSpPr txBox="1"/>
          <p:nvPr/>
        </p:nvSpPr>
        <p:spPr>
          <a:xfrm>
            <a:off x="379497" y="4519905"/>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Resource icon</a:t>
            </a:r>
          </a:p>
        </p:txBody>
      </p:sp>
      <p:sp>
        <p:nvSpPr>
          <p:cNvPr id="42" name="TextBox 41">
            <a:extLst>
              <a:ext uri="{FF2B5EF4-FFF2-40B4-BE49-F238E27FC236}">
                <a16:creationId xmlns:a16="http://schemas.microsoft.com/office/drawing/2014/main" id="{4C3BD508-A9CC-8F4D-837B-68EAD86AC7E6}"/>
              </a:ext>
            </a:extLst>
          </p:cNvPr>
          <p:cNvSpPr txBox="1"/>
          <p:nvPr/>
        </p:nvSpPr>
        <p:spPr>
          <a:xfrm>
            <a:off x="379497" y="1083072"/>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Group icon</a:t>
            </a:r>
          </a:p>
        </p:txBody>
      </p:sp>
      <p:cxnSp>
        <p:nvCxnSpPr>
          <p:cNvPr id="44" name="Straight Connector 43">
            <a:extLst>
              <a:ext uri="{FF2B5EF4-FFF2-40B4-BE49-F238E27FC236}">
                <a16:creationId xmlns:a16="http://schemas.microsoft.com/office/drawing/2014/main" id="{C4003EEB-7E48-5C4B-B330-B36F0FBEB5B7}"/>
              </a:ext>
            </a:extLst>
          </p:cNvPr>
          <p:cNvCxnSpPr>
            <a:cxnSpLocks/>
          </p:cNvCxnSpPr>
          <p:nvPr/>
        </p:nvCxnSpPr>
        <p:spPr>
          <a:xfrm>
            <a:off x="2094417" y="1990781"/>
            <a:ext cx="148979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C9AC08-4F1C-EA40-BA9B-85417F8FA1B7}"/>
              </a:ext>
            </a:extLst>
          </p:cNvPr>
          <p:cNvCxnSpPr>
            <a:cxnSpLocks/>
          </p:cNvCxnSpPr>
          <p:nvPr/>
        </p:nvCxnSpPr>
        <p:spPr>
          <a:xfrm>
            <a:off x="1635521" y="1263934"/>
            <a:ext cx="2909307"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4ED084E-134F-3C43-88B0-C497DC66EF56}"/>
              </a:ext>
            </a:extLst>
          </p:cNvPr>
          <p:cNvSpPr/>
          <p:nvPr/>
        </p:nvSpPr>
        <p:spPr>
          <a:xfrm>
            <a:off x="4708930" y="1966717"/>
            <a:ext cx="6806323" cy="3394919"/>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49" name="Rectangle 48">
            <a:extLst>
              <a:ext uri="{FF2B5EF4-FFF2-40B4-BE49-F238E27FC236}">
                <a16:creationId xmlns:a16="http://schemas.microsoft.com/office/drawing/2014/main" id="{C4B84CB2-3636-3247-BF16-7F5D8F01E041}"/>
              </a:ext>
            </a:extLst>
          </p:cNvPr>
          <p:cNvSpPr/>
          <p:nvPr/>
        </p:nvSpPr>
        <p:spPr>
          <a:xfrm>
            <a:off x="4635319" y="1087452"/>
            <a:ext cx="6974443" cy="47158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FAFAFA"/>
                </a:solidFill>
                <a:latin typeface="Arial" panose="020B0604020202020204" pitchFamily="34" charset="0"/>
                <a:cs typeface="Arial" panose="020B0604020202020204" pitchFamily="34" charset="0"/>
              </a:rPr>
              <a:t>AWS Cloud</a:t>
            </a:r>
          </a:p>
        </p:txBody>
      </p:sp>
      <p:sp>
        <p:nvSpPr>
          <p:cNvPr id="50" name="Rectangle 49">
            <a:extLst>
              <a:ext uri="{FF2B5EF4-FFF2-40B4-BE49-F238E27FC236}">
                <a16:creationId xmlns:a16="http://schemas.microsoft.com/office/drawing/2014/main" id="{850D0C08-8DB5-A34E-9C0A-542E572D39EE}"/>
              </a:ext>
            </a:extLst>
          </p:cNvPr>
          <p:cNvSpPr/>
          <p:nvPr/>
        </p:nvSpPr>
        <p:spPr>
          <a:xfrm>
            <a:off x="5086846"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51" name="Rectangle 50">
            <a:extLst>
              <a:ext uri="{FF2B5EF4-FFF2-40B4-BE49-F238E27FC236}">
                <a16:creationId xmlns:a16="http://schemas.microsoft.com/office/drawing/2014/main" id="{DC1E2E24-48B0-E648-A152-EDE87C541201}"/>
              </a:ext>
            </a:extLst>
          </p:cNvPr>
          <p:cNvSpPr/>
          <p:nvPr/>
        </p:nvSpPr>
        <p:spPr>
          <a:xfrm>
            <a:off x="5173889" y="3244467"/>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2" name="Rectangle 51">
            <a:extLst>
              <a:ext uri="{FF2B5EF4-FFF2-40B4-BE49-F238E27FC236}">
                <a16:creationId xmlns:a16="http://schemas.microsoft.com/office/drawing/2014/main" id="{3FC0DD88-617F-1443-9D58-968DC97591C9}"/>
              </a:ext>
            </a:extLst>
          </p:cNvPr>
          <p:cNvSpPr/>
          <p:nvPr/>
        </p:nvSpPr>
        <p:spPr>
          <a:xfrm>
            <a:off x="9315082"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53" name="Rectangle 52">
            <a:extLst>
              <a:ext uri="{FF2B5EF4-FFF2-40B4-BE49-F238E27FC236}">
                <a16:creationId xmlns:a16="http://schemas.microsoft.com/office/drawing/2014/main" id="{00B4B0C8-6D14-284D-B119-75AD2529DE7F}"/>
              </a:ext>
            </a:extLst>
          </p:cNvPr>
          <p:cNvSpPr/>
          <p:nvPr/>
        </p:nvSpPr>
        <p:spPr>
          <a:xfrm>
            <a:off x="5173889" y="4299582"/>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4" name="TextBox 53">
            <a:extLst>
              <a:ext uri="{FF2B5EF4-FFF2-40B4-BE49-F238E27FC236}">
                <a16:creationId xmlns:a16="http://schemas.microsoft.com/office/drawing/2014/main" id="{6CEE8AB2-3FC6-3643-894C-4B461D9242D4}"/>
              </a:ext>
            </a:extLst>
          </p:cNvPr>
          <p:cNvSpPr txBox="1"/>
          <p:nvPr/>
        </p:nvSpPr>
        <p:spPr>
          <a:xfrm>
            <a:off x="5251931" y="2771858"/>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NAT gateway</a:t>
            </a:r>
          </a:p>
        </p:txBody>
      </p:sp>
      <p:sp>
        <p:nvSpPr>
          <p:cNvPr id="55" name="TextBox 54">
            <a:extLst>
              <a:ext uri="{FF2B5EF4-FFF2-40B4-BE49-F238E27FC236}">
                <a16:creationId xmlns:a16="http://schemas.microsoft.com/office/drawing/2014/main" id="{460B6B83-5B02-DF49-A8A2-9E592A20E26E}"/>
              </a:ext>
            </a:extLst>
          </p:cNvPr>
          <p:cNvSpPr txBox="1"/>
          <p:nvPr/>
        </p:nvSpPr>
        <p:spPr>
          <a:xfrm>
            <a:off x="9467898" y="2771858"/>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NAT gateway</a:t>
            </a:r>
          </a:p>
        </p:txBody>
      </p:sp>
      <p:sp>
        <p:nvSpPr>
          <p:cNvPr id="56" name="TextBox 55">
            <a:extLst>
              <a:ext uri="{FF2B5EF4-FFF2-40B4-BE49-F238E27FC236}">
                <a16:creationId xmlns:a16="http://schemas.microsoft.com/office/drawing/2014/main" id="{5FFA9B5B-565C-4040-99AB-E218DC5B8A79}"/>
              </a:ext>
            </a:extLst>
          </p:cNvPr>
          <p:cNvSpPr txBox="1"/>
          <p:nvPr/>
        </p:nvSpPr>
        <p:spPr>
          <a:xfrm>
            <a:off x="5251931" y="3839247"/>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sp>
        <p:nvSpPr>
          <p:cNvPr id="57" name="TextBox 56">
            <a:extLst>
              <a:ext uri="{FF2B5EF4-FFF2-40B4-BE49-F238E27FC236}">
                <a16:creationId xmlns:a16="http://schemas.microsoft.com/office/drawing/2014/main" id="{A755E188-E65B-3243-BBD4-2A0A63FFFF87}"/>
              </a:ext>
            </a:extLst>
          </p:cNvPr>
          <p:cNvSpPr txBox="1"/>
          <p:nvPr/>
        </p:nvSpPr>
        <p:spPr>
          <a:xfrm>
            <a:off x="9480167" y="3839247"/>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sp>
        <p:nvSpPr>
          <p:cNvPr id="58" name="TextBox 57">
            <a:extLst>
              <a:ext uri="{FF2B5EF4-FFF2-40B4-BE49-F238E27FC236}">
                <a16:creationId xmlns:a16="http://schemas.microsoft.com/office/drawing/2014/main" id="{95F88192-AE63-0B4A-AFC3-DDDB695E9AE9}"/>
              </a:ext>
            </a:extLst>
          </p:cNvPr>
          <p:cNvSpPr txBox="1"/>
          <p:nvPr/>
        </p:nvSpPr>
        <p:spPr>
          <a:xfrm>
            <a:off x="5251931" y="4906632"/>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sp>
        <p:nvSpPr>
          <p:cNvPr id="59" name="TextBox 58">
            <a:extLst>
              <a:ext uri="{FF2B5EF4-FFF2-40B4-BE49-F238E27FC236}">
                <a16:creationId xmlns:a16="http://schemas.microsoft.com/office/drawing/2014/main" id="{B8DC9072-B3B3-5646-B23B-9A14BDA8CCB0}"/>
              </a:ext>
            </a:extLst>
          </p:cNvPr>
          <p:cNvSpPr txBox="1"/>
          <p:nvPr/>
        </p:nvSpPr>
        <p:spPr>
          <a:xfrm>
            <a:off x="9480167" y="4906632"/>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pic>
        <p:nvPicPr>
          <p:cNvPr id="60" name="Graphic 59">
            <a:extLst>
              <a:ext uri="{FF2B5EF4-FFF2-40B4-BE49-F238E27FC236}">
                <a16:creationId xmlns:a16="http://schemas.microsoft.com/office/drawing/2014/main" id="{5433DA68-442E-E641-AE7A-AA5DB29148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235" y="2047414"/>
            <a:ext cx="715680" cy="715680"/>
          </a:xfrm>
          <a:prstGeom prst="rect">
            <a:avLst/>
          </a:prstGeom>
        </p:spPr>
      </p:pic>
      <p:sp>
        <p:nvSpPr>
          <p:cNvPr id="61" name="TextBox 60">
            <a:extLst>
              <a:ext uri="{FF2B5EF4-FFF2-40B4-BE49-F238E27FC236}">
                <a16:creationId xmlns:a16="http://schemas.microsoft.com/office/drawing/2014/main" id="{AA04AC5F-9F37-A24B-A795-2C6B3DA17E74}"/>
              </a:ext>
            </a:extLst>
          </p:cNvPr>
          <p:cNvSpPr txBox="1"/>
          <p:nvPr/>
        </p:nvSpPr>
        <p:spPr>
          <a:xfrm>
            <a:off x="7437352" y="2720674"/>
            <a:ext cx="1624821" cy="461665"/>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Amazon EC2 Auto Scaling</a:t>
            </a:r>
          </a:p>
        </p:txBody>
      </p:sp>
      <p:pic>
        <p:nvPicPr>
          <p:cNvPr id="62" name="Graphic 61">
            <a:extLst>
              <a:ext uri="{FF2B5EF4-FFF2-40B4-BE49-F238E27FC236}">
                <a16:creationId xmlns:a16="http://schemas.microsoft.com/office/drawing/2014/main" id="{2E7BD715-16E7-3746-B184-5D905EBA09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35319" y="1081282"/>
            <a:ext cx="400579" cy="400579"/>
          </a:xfrm>
          <a:prstGeom prst="rect">
            <a:avLst/>
          </a:prstGeom>
        </p:spPr>
      </p:pic>
      <p:pic>
        <p:nvPicPr>
          <p:cNvPr id="63" name="Graphic 62">
            <a:extLst>
              <a:ext uri="{FF2B5EF4-FFF2-40B4-BE49-F238E27FC236}">
                <a16:creationId xmlns:a16="http://schemas.microsoft.com/office/drawing/2014/main" id="{88BFC2A0-9DCC-DE40-A7F4-891CB94676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7405" y="4301301"/>
            <a:ext cx="297849" cy="297849"/>
          </a:xfrm>
          <a:prstGeom prst="rect">
            <a:avLst/>
          </a:prstGeom>
        </p:spPr>
      </p:pic>
      <p:pic>
        <p:nvPicPr>
          <p:cNvPr id="64" name="Graphic 63">
            <a:extLst>
              <a:ext uri="{FF2B5EF4-FFF2-40B4-BE49-F238E27FC236}">
                <a16:creationId xmlns:a16="http://schemas.microsoft.com/office/drawing/2014/main" id="{277E78C7-E420-A64E-90B6-C4B2006117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0221" y="1970362"/>
            <a:ext cx="340775" cy="340775"/>
          </a:xfrm>
          <a:prstGeom prst="rect">
            <a:avLst/>
          </a:prstGeom>
        </p:spPr>
      </p:pic>
      <p:pic>
        <p:nvPicPr>
          <p:cNvPr id="65" name="Graphic 64">
            <a:extLst>
              <a:ext uri="{FF2B5EF4-FFF2-40B4-BE49-F238E27FC236}">
                <a16:creationId xmlns:a16="http://schemas.microsoft.com/office/drawing/2014/main" id="{CCDDAF82-E4EE-8844-A8DD-E7ACF56D20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7405" y="3241684"/>
            <a:ext cx="297849" cy="297849"/>
          </a:xfrm>
          <a:prstGeom prst="rect">
            <a:avLst/>
          </a:prstGeom>
        </p:spPr>
      </p:pic>
      <p:pic>
        <p:nvPicPr>
          <p:cNvPr id="66" name="Graphic 65">
            <a:extLst>
              <a:ext uri="{FF2B5EF4-FFF2-40B4-BE49-F238E27FC236}">
                <a16:creationId xmlns:a16="http://schemas.microsoft.com/office/drawing/2014/main" id="{9D5F23C7-5FA5-FD44-9806-F0606CFF81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8332" y="3396251"/>
            <a:ext cx="385242" cy="385242"/>
          </a:xfrm>
          <a:prstGeom prst="rect">
            <a:avLst/>
          </a:prstGeom>
        </p:spPr>
      </p:pic>
      <p:pic>
        <p:nvPicPr>
          <p:cNvPr id="67" name="Graphic 66">
            <a:extLst>
              <a:ext uri="{FF2B5EF4-FFF2-40B4-BE49-F238E27FC236}">
                <a16:creationId xmlns:a16="http://schemas.microsoft.com/office/drawing/2014/main" id="{BA7C2B12-1B2C-E545-8DD7-2D10E5F401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8331" y="4491063"/>
            <a:ext cx="385242" cy="385242"/>
          </a:xfrm>
          <a:prstGeom prst="rect">
            <a:avLst/>
          </a:prstGeom>
        </p:spPr>
      </p:pic>
      <p:pic>
        <p:nvPicPr>
          <p:cNvPr id="68" name="Graphic 67">
            <a:extLst>
              <a:ext uri="{FF2B5EF4-FFF2-40B4-BE49-F238E27FC236}">
                <a16:creationId xmlns:a16="http://schemas.microsoft.com/office/drawing/2014/main" id="{1E27DDFE-EA66-2349-B6FC-61C72127F1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52889" y="3396251"/>
            <a:ext cx="385242" cy="385242"/>
          </a:xfrm>
          <a:prstGeom prst="rect">
            <a:avLst/>
          </a:prstGeom>
        </p:spPr>
      </p:pic>
      <p:pic>
        <p:nvPicPr>
          <p:cNvPr id="69" name="Graphic 68">
            <a:extLst>
              <a:ext uri="{FF2B5EF4-FFF2-40B4-BE49-F238E27FC236}">
                <a16:creationId xmlns:a16="http://schemas.microsoft.com/office/drawing/2014/main" id="{CC95F7E8-6FC3-4649-89EB-C886AE9E1C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52888" y="4491063"/>
            <a:ext cx="385242" cy="385242"/>
          </a:xfrm>
          <a:prstGeom prst="rect">
            <a:avLst/>
          </a:prstGeom>
        </p:spPr>
      </p:pic>
      <p:pic>
        <p:nvPicPr>
          <p:cNvPr id="70" name="Graphic 69">
            <a:extLst>
              <a:ext uri="{FF2B5EF4-FFF2-40B4-BE49-F238E27FC236}">
                <a16:creationId xmlns:a16="http://schemas.microsoft.com/office/drawing/2014/main" id="{4E0C94BC-0F12-A340-88D9-FA05B186F0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0414" y="2276109"/>
            <a:ext cx="453159" cy="453159"/>
          </a:xfrm>
          <a:prstGeom prst="rect">
            <a:avLst/>
          </a:prstGeom>
        </p:spPr>
      </p:pic>
      <p:pic>
        <p:nvPicPr>
          <p:cNvPr id="71" name="Graphic 70">
            <a:extLst>
              <a:ext uri="{FF2B5EF4-FFF2-40B4-BE49-F238E27FC236}">
                <a16:creationId xmlns:a16="http://schemas.microsoft.com/office/drawing/2014/main" id="{68EA2C9E-49D0-6046-AEAE-3589073DAC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96034" y="2276109"/>
            <a:ext cx="453159" cy="453159"/>
          </a:xfrm>
          <a:prstGeom prst="rect">
            <a:avLst/>
          </a:prstGeom>
        </p:spPr>
      </p:pic>
      <p:cxnSp>
        <p:nvCxnSpPr>
          <p:cNvPr id="46" name="Straight Connector 45">
            <a:extLst>
              <a:ext uri="{FF2B5EF4-FFF2-40B4-BE49-F238E27FC236}">
                <a16:creationId xmlns:a16="http://schemas.microsoft.com/office/drawing/2014/main" id="{B01A6669-1A77-274F-971B-383E3C148892}"/>
              </a:ext>
            </a:extLst>
          </p:cNvPr>
          <p:cNvCxnSpPr>
            <a:cxnSpLocks/>
          </p:cNvCxnSpPr>
          <p:nvPr/>
        </p:nvCxnSpPr>
        <p:spPr>
          <a:xfrm>
            <a:off x="1842869" y="2532613"/>
            <a:ext cx="592172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BDFB2F-255E-C844-8D21-51375969A638}"/>
              </a:ext>
            </a:extLst>
          </p:cNvPr>
          <p:cNvCxnSpPr>
            <a:cxnSpLocks/>
          </p:cNvCxnSpPr>
          <p:nvPr/>
        </p:nvCxnSpPr>
        <p:spPr>
          <a:xfrm>
            <a:off x="1928955" y="4709475"/>
            <a:ext cx="3880174"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440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chemeClr val="bg1"/>
                </a:solidFill>
                <a:latin typeface="Arial" panose="020B0604020202020204" pitchFamily="34" charset="0"/>
              </a:rPr>
              <a:pPr fontAlgn="base">
                <a:spcBef>
                  <a:spcPct val="0"/>
                </a:spcBef>
                <a:spcAft>
                  <a:spcPct val="0"/>
                </a:spcAft>
              </a:pPr>
              <a:t>100</a:t>
            </a:fld>
            <a:endParaRPr lang="en-US" altLang="en-US" dirty="0">
              <a:solidFill>
                <a:schemeClr val="bg1"/>
              </a:solidFill>
              <a:latin typeface="Arial" panose="020B0604020202020204" pitchFamily="34" charset="0"/>
            </a:endParaRPr>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eaLnBrk="1" hangingPunct="1"/>
            <a:r>
              <a:rPr lang="en-US" altLang="en-US" dirty="0"/>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chemeClr val="bg1"/>
                </a:solidFill>
                <a:latin typeface="Arial" panose="020B0604020202020204" pitchFamily="34" charset="0"/>
              </a:rPr>
              <a:pPr fontAlgn="base">
                <a:spcBef>
                  <a:spcPct val="0"/>
                </a:spcBef>
                <a:spcAft>
                  <a:spcPct val="0"/>
                </a:spcAft>
              </a:pPr>
              <a:t>101</a:t>
            </a:fld>
            <a:endParaRPr lang="en-US" altLang="en-US" dirty="0">
              <a:solidFill>
                <a:schemeClr val="bg1"/>
              </a:solidFill>
              <a:latin typeface="Arial" panose="020B0604020202020204" pitchFamily="34" charset="0"/>
            </a:endParaRPr>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eaLnBrk="1" hangingPunct="1"/>
            <a:r>
              <a:rPr lang="en-US" altLang="en-US" dirty="0"/>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chemeClr val="bg1"/>
                </a:solidFill>
                <a:latin typeface="Arial" panose="020B0604020202020204" pitchFamily="34" charset="0"/>
              </a:rPr>
              <a:pPr fontAlgn="base">
                <a:spcBef>
                  <a:spcPct val="0"/>
                </a:spcBef>
                <a:spcAft>
                  <a:spcPct val="0"/>
                </a:spcAft>
              </a:pPr>
              <a:t>102</a:t>
            </a:fld>
            <a:endParaRPr lang="en-US" altLang="en-US" dirty="0">
              <a:solidFill>
                <a:schemeClr val="bg1"/>
              </a:solidFill>
              <a:latin typeface="Arial" panose="020B0604020202020204" pitchFamily="34" charset="0"/>
            </a:endParaRPr>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chemeClr val="bg1"/>
                </a:solidFill>
                <a:latin typeface="Arial" panose="020B0604020202020204" pitchFamily="34" charset="0"/>
              </a:rPr>
              <a:pPr fontAlgn="base">
                <a:spcBef>
                  <a:spcPct val="0"/>
                </a:spcBef>
                <a:spcAft>
                  <a:spcPct val="0"/>
                </a:spcAft>
              </a:pPr>
              <a:t>103</a:t>
            </a:fld>
            <a:endParaRPr lang="en-US" altLang="en-US" dirty="0">
              <a:solidFill>
                <a:schemeClr val="bg1"/>
              </a:solidFill>
              <a:latin typeface="Arial" panose="020B0604020202020204" pitchFamily="34" charset="0"/>
            </a:endParaRPr>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eaLnBrk="1" hangingPunct="1"/>
            <a:r>
              <a:rPr lang="en-US" altLang="en-US" dirty="0"/>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138256" name="Graphic 7">
            <a:extLst>
              <a:ext uri="{FF2B5EF4-FFF2-40B4-BE49-F238E27FC236}">
                <a16:creationId xmlns:a16="http://schemas.microsoft.com/office/drawing/2014/main" id="{1D6F7B79-7A31-5540-8801-3753A288CA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a:extLst>
              <a:ext uri="{FF2B5EF4-FFF2-40B4-BE49-F238E27FC236}">
                <a16:creationId xmlns:a16="http://schemas.microsoft.com/office/drawing/2014/main" id="{B3E69D1C-8C74-F540-A8A3-62B064454C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5" name="Graphic 24">
            <a:extLst>
              <a:ext uri="{FF2B5EF4-FFF2-40B4-BE49-F238E27FC236}">
                <a16:creationId xmlns:a16="http://schemas.microsoft.com/office/drawing/2014/main" id="{45B7ADA0-B84C-054F-9ED6-009464569E4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104</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105</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chemeClr val="bg1"/>
                </a:solidFill>
                <a:latin typeface="Arial" panose="020B0604020202020204" pitchFamily="34" charset="0"/>
              </a:rPr>
              <a:pPr fontAlgn="base">
                <a:spcBef>
                  <a:spcPct val="0"/>
                </a:spcBef>
                <a:spcAft>
                  <a:spcPct val="0"/>
                </a:spcAft>
              </a:pPr>
              <a:t>106</a:t>
            </a:fld>
            <a:endParaRPr lang="en-US" altLang="en-US" dirty="0">
              <a:solidFill>
                <a:schemeClr val="bg1"/>
              </a:solidFill>
              <a:latin typeface="Arial" panose="020B0604020202020204" pitchFamily="34" charset="0"/>
            </a:endParaRPr>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pPr eaLnBrk="1" hangingPunct="1"/>
            <a:r>
              <a:rPr lang="en-US" altLang="en-US" dirty="0"/>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chemeClr val="bg1"/>
                </a:solidFill>
                <a:latin typeface="Arial" panose="020B0604020202020204" pitchFamily="34" charset="0"/>
              </a:rPr>
              <a:pPr fontAlgn="base">
                <a:spcBef>
                  <a:spcPct val="0"/>
                </a:spcBef>
                <a:spcAft>
                  <a:spcPct val="0"/>
                </a:spcAft>
              </a:pPr>
              <a:t>107</a:t>
            </a:fld>
            <a:endParaRPr lang="en-US" altLang="en-US" dirty="0">
              <a:solidFill>
                <a:schemeClr val="bg1"/>
              </a:solidFill>
              <a:latin typeface="Arial" panose="020B0604020202020204" pitchFamily="34" charset="0"/>
            </a:endParaRPr>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eaLnBrk="1" hangingPunct="1"/>
            <a:r>
              <a:rPr lang="en-US" altLang="en-US" dirty="0"/>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chemeClr val="bg1"/>
                </a:solidFill>
                <a:latin typeface="Arial" panose="020B0604020202020204" pitchFamily="34" charset="0"/>
              </a:rPr>
              <a:pPr fontAlgn="base">
                <a:spcBef>
                  <a:spcPct val="0"/>
                </a:spcBef>
                <a:spcAft>
                  <a:spcPct val="0"/>
                </a:spcAft>
              </a:pPr>
              <a:t>108</a:t>
            </a:fld>
            <a:endParaRPr lang="en-US" altLang="en-US" dirty="0">
              <a:solidFill>
                <a:schemeClr val="bg1"/>
              </a:solidFill>
              <a:latin typeface="Arial" panose="020B0604020202020204" pitchFamily="34" charset="0"/>
            </a:endParaRPr>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eaLnBrk="1" hangingPunct="1"/>
            <a:r>
              <a:rPr lang="en-US" altLang="en-US" dirty="0"/>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chemeClr val="bg1"/>
                </a:solidFill>
                <a:latin typeface="Arial" panose="020B0604020202020204" pitchFamily="34" charset="0"/>
              </a:rPr>
              <a:pPr fontAlgn="base">
                <a:spcBef>
                  <a:spcPct val="0"/>
                </a:spcBef>
                <a:spcAft>
                  <a:spcPct val="0"/>
                </a:spcAft>
              </a:pPr>
              <a:t>109</a:t>
            </a:fld>
            <a:endParaRPr lang="en-US" altLang="en-US" dirty="0">
              <a:solidFill>
                <a:schemeClr val="bg1"/>
              </a:solidFill>
              <a:latin typeface="Arial" panose="020B0604020202020204" pitchFamily="34" charset="0"/>
            </a:endParaRPr>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eaLnBrk="1" hangingPunct="1"/>
            <a:r>
              <a:rPr lang="en-US" altLang="en-US" dirty="0"/>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chemeClr val="bg1"/>
                </a:solidFill>
                <a:latin typeface="Arial" panose="020B0604020202020204" pitchFamily="34" charset="0"/>
              </a:rPr>
              <a:pPr fontAlgn="base">
                <a:spcBef>
                  <a:spcPct val="0"/>
                </a:spcBef>
                <a:spcAft>
                  <a:spcPct val="0"/>
                </a:spcAft>
              </a:pPr>
              <a:t>110</a:t>
            </a:fld>
            <a:endParaRPr lang="en-US" altLang="en-US" dirty="0">
              <a:solidFill>
                <a:schemeClr val="bg1"/>
              </a:solidFill>
              <a:latin typeface="Arial" panose="020B0604020202020204" pitchFamily="34" charset="0"/>
            </a:endParaRPr>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eaLnBrk="1" hangingPunct="1"/>
            <a:r>
              <a:rPr lang="en-US" altLang="en-US" dirty="0"/>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chemeClr val="bg1"/>
                </a:solidFill>
                <a:latin typeface="Arial" panose="020B0604020202020204" pitchFamily="34" charset="0"/>
              </a:rPr>
              <a:pPr fontAlgn="base">
                <a:spcBef>
                  <a:spcPct val="0"/>
                </a:spcBef>
                <a:spcAft>
                  <a:spcPct val="0"/>
                </a:spcAft>
              </a:pPr>
              <a:t>111</a:t>
            </a:fld>
            <a:endParaRPr lang="en-US" altLang="en-US" dirty="0">
              <a:solidFill>
                <a:schemeClr val="bg1"/>
              </a:solidFill>
              <a:latin typeface="Arial" panose="020B0604020202020204" pitchFamily="34" charset="0"/>
            </a:endParaRPr>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pPr eaLnBrk="1" hangingPunct="1"/>
            <a:r>
              <a:rPr lang="en-US" altLang="en-US" dirty="0"/>
              <a:t>Migration &amp;</a:t>
            </a:r>
            <a:br>
              <a:rPr lang="en-US" altLang="en-US" dirty="0"/>
            </a:br>
            <a:r>
              <a:rPr lang="en-US" altLang="en-US" dirty="0"/>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chemeClr val="bg1"/>
                </a:solidFill>
                <a:latin typeface="Arial" panose="020B0604020202020204" pitchFamily="34" charset="0"/>
              </a:rPr>
              <a:pPr fontAlgn="base">
                <a:spcBef>
                  <a:spcPct val="0"/>
                </a:spcBef>
                <a:spcAft>
                  <a:spcPct val="0"/>
                </a:spcAft>
              </a:pPr>
              <a:t>112</a:t>
            </a:fld>
            <a:endParaRPr lang="en-US" altLang="en-US" dirty="0">
              <a:solidFill>
                <a:schemeClr val="bg1"/>
              </a:solidFill>
              <a:latin typeface="Arial" panose="020B0604020202020204" pitchFamily="34" charset="0"/>
            </a:endParaRPr>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eaLnBrk="1" hangingPunct="1"/>
            <a:r>
              <a:rPr lang="en-US" altLang="en-US" dirty="0"/>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chemeClr val="bg1"/>
                </a:solidFill>
                <a:latin typeface="Arial" panose="020B0604020202020204" pitchFamily="34" charset="0"/>
              </a:rPr>
              <a:pPr fontAlgn="base">
                <a:spcBef>
                  <a:spcPct val="0"/>
                </a:spcBef>
                <a:spcAft>
                  <a:spcPct val="0"/>
                </a:spcAft>
              </a:pPr>
              <a:t>113</a:t>
            </a:fld>
            <a:endParaRPr lang="en-US" altLang="en-US" dirty="0">
              <a:solidFill>
                <a:schemeClr val="bg1"/>
              </a:solidFill>
              <a:latin typeface="Arial" panose="020B0604020202020204" pitchFamily="34" charset="0"/>
            </a:endParaRPr>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eaLnBrk="1" hangingPunct="1"/>
            <a:r>
              <a:rPr lang="en-US" altLang="en-US" dirty="0"/>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chemeClr val="bg1"/>
                </a:solidFill>
                <a:latin typeface="Arial" panose="020B0604020202020204" pitchFamily="34" charset="0"/>
              </a:rPr>
              <a:pPr fontAlgn="base">
                <a:spcBef>
                  <a:spcPct val="0"/>
                </a:spcBef>
                <a:spcAft>
                  <a:spcPct val="0"/>
                </a:spcAft>
              </a:pPr>
              <a:t>114</a:t>
            </a:fld>
            <a:endParaRPr lang="en-US" altLang="en-US" dirty="0">
              <a:solidFill>
                <a:schemeClr val="bg1"/>
              </a:solidFill>
              <a:latin typeface="Arial" panose="020B0604020202020204" pitchFamily="34" charset="0"/>
            </a:endParaRPr>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pPr eaLnBrk="1" hangingPunct="1"/>
            <a:r>
              <a:rPr lang="en-US" altLang="en-US" dirty="0"/>
              <a:t>Networking &amp;</a:t>
            </a:r>
            <a:br>
              <a:rPr lang="en-US" altLang="en-US" dirty="0"/>
            </a:br>
            <a:r>
              <a:rPr lang="en-US" altLang="en-US" dirty="0"/>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chemeClr val="bg1"/>
                </a:solidFill>
                <a:latin typeface="Arial" panose="020B0604020202020204" pitchFamily="34" charset="0"/>
              </a:rPr>
              <a:pPr fontAlgn="base">
                <a:spcBef>
                  <a:spcPct val="0"/>
                </a:spcBef>
                <a:spcAft>
                  <a:spcPct val="0"/>
                </a:spcAft>
              </a:pPr>
              <a:t>115</a:t>
            </a:fld>
            <a:endParaRPr lang="en-US" altLang="en-US" dirty="0">
              <a:solidFill>
                <a:schemeClr val="bg1"/>
              </a:solidFill>
              <a:latin typeface="Arial" panose="020B0604020202020204" pitchFamily="34" charset="0"/>
            </a:endParaRPr>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sp>
        <p:nvSpPr>
          <p:cNvPr id="152596" name="TextBox 25">
            <a:extLst>
              <a:ext uri="{FF2B5EF4-FFF2-40B4-BE49-F238E27FC236}">
                <a16:creationId xmlns:a16="http://schemas.microsoft.com/office/drawing/2014/main" id="{3AC4B334-06D4-D145-9596-637CD8EF5418}"/>
              </a:ext>
            </a:extLst>
          </p:cNvPr>
          <p:cNvSpPr txBox="1">
            <a:spLocks noChangeArrowheads="1"/>
          </p:cNvSpPr>
          <p:nvPr/>
        </p:nvSpPr>
        <p:spPr bwMode="auto">
          <a:xfrm>
            <a:off x="67603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sp>
        <p:nvSpPr>
          <p:cNvPr id="152597" name="TextBox 26">
            <a:extLst>
              <a:ext uri="{FF2B5EF4-FFF2-40B4-BE49-F238E27FC236}">
                <a16:creationId xmlns:a16="http://schemas.microsoft.com/office/drawing/2014/main" id="{211B3DEA-7489-554E-AE69-C9A29392B1BD}"/>
              </a:ext>
            </a:extLst>
          </p:cNvPr>
          <p:cNvSpPr txBox="1">
            <a:spLocks noChangeArrowheads="1"/>
          </p:cNvSpPr>
          <p:nvPr/>
        </p:nvSpPr>
        <p:spPr bwMode="auto">
          <a:xfrm>
            <a:off x="77754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0" name="Graphic 27">
            <a:extLst>
              <a:ext uri="{FF2B5EF4-FFF2-40B4-BE49-F238E27FC236}">
                <a16:creationId xmlns:a16="http://schemas.microsoft.com/office/drawing/2014/main" id="{18E0229D-E06F-8241-9A47-43C88D7ABD2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16101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2" name="Graphic 31">
            <a:extLst>
              <a:ext uri="{FF2B5EF4-FFF2-40B4-BE49-F238E27FC236}">
                <a16:creationId xmlns:a16="http://schemas.microsoft.com/office/drawing/2014/main" id="{4322AD7A-E7D7-724E-8445-9BE00877C15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17452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278120"/>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29234" y="38193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278120"/>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958178" y="3825138"/>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6">
            <a:extLst>
              <a:ext uri="{FF2B5EF4-FFF2-40B4-BE49-F238E27FC236}">
                <a16:creationId xmlns:a16="http://schemas.microsoft.com/office/drawing/2014/main" id="{D3BF6FE9-134B-7246-83E1-A0DD303D9A72}"/>
              </a:ext>
            </a:extLst>
          </p:cNvPr>
          <p:cNvSpPr txBox="1">
            <a:spLocks noChangeArrowheads="1"/>
          </p:cNvSpPr>
          <p:nvPr/>
        </p:nvSpPr>
        <p:spPr bwMode="auto">
          <a:xfrm>
            <a:off x="7775459" y="427740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35" name="Graphic 31">
            <a:extLst>
              <a:ext uri="{FF2B5EF4-FFF2-40B4-BE49-F238E27FC236}">
                <a16:creationId xmlns:a16="http://schemas.microsoft.com/office/drawing/2014/main" id="{BDC2DDB2-0300-9A4D-A9CA-6798CF69EF8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174528" y="38202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26">
            <a:extLst>
              <a:ext uri="{FF2B5EF4-FFF2-40B4-BE49-F238E27FC236}">
                <a16:creationId xmlns:a16="http://schemas.microsoft.com/office/drawing/2014/main" id="{2E3A959F-9EE0-3846-A462-1DFD52B7D563}"/>
              </a:ext>
            </a:extLst>
          </p:cNvPr>
          <p:cNvSpPr txBox="1">
            <a:spLocks noChangeArrowheads="1"/>
          </p:cNvSpPr>
          <p:nvPr/>
        </p:nvSpPr>
        <p:spPr bwMode="auto">
          <a:xfrm>
            <a:off x="6761947" y="427740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38" name="Graphic 31">
            <a:extLst>
              <a:ext uri="{FF2B5EF4-FFF2-40B4-BE49-F238E27FC236}">
                <a16:creationId xmlns:a16="http://schemas.microsoft.com/office/drawing/2014/main" id="{6C7CC828-48D1-A74B-9E8E-DB9127BCC26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161016" y="38202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2EB20C60-A03E-114D-9930-C4686CB78E47}"/>
              </a:ext>
            </a:extLst>
          </p:cNvPr>
          <p:cNvSpPr txBox="1">
            <a:spLocks noChangeArrowheads="1"/>
          </p:cNvSpPr>
          <p:nvPr/>
        </p:nvSpPr>
        <p:spPr bwMode="auto">
          <a:xfrm>
            <a:off x="6780178"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0" name="Graphic 31">
            <a:extLst>
              <a:ext uri="{FF2B5EF4-FFF2-40B4-BE49-F238E27FC236}">
                <a16:creationId xmlns:a16="http://schemas.microsoft.com/office/drawing/2014/main" id="{B842615D-5DE3-C84C-BC9E-8F6B1FE56194}"/>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179247"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chemeClr val="bg1"/>
                </a:solidFill>
                <a:latin typeface="Arial" panose="020B0604020202020204" pitchFamily="34" charset="0"/>
              </a:rPr>
              <a:pPr fontAlgn="base">
                <a:spcBef>
                  <a:spcPct val="0"/>
                </a:spcBef>
                <a:spcAft>
                  <a:spcPct val="0"/>
                </a:spcAft>
              </a:pPr>
              <a:t>116</a:t>
            </a:fld>
            <a:endParaRPr lang="en-US" altLang="en-US" dirty="0">
              <a:solidFill>
                <a:schemeClr val="bg1"/>
              </a:solidFill>
              <a:latin typeface="Arial" panose="020B0604020202020204" pitchFamily="34" charset="0"/>
            </a:endParaRPr>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4355307" y="5003722"/>
            <a:ext cx="457200" cy="4572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chemeClr val="bg1"/>
                </a:solidFill>
                <a:latin typeface="Arial" panose="020B0604020202020204" pitchFamily="34" charset="0"/>
              </a:rPr>
              <a:pPr fontAlgn="base">
                <a:spcBef>
                  <a:spcPct val="0"/>
                </a:spcBef>
                <a:spcAft>
                  <a:spcPct val="0"/>
                </a:spcAft>
              </a:pPr>
              <a:t>117</a:t>
            </a:fld>
            <a:endParaRPr lang="en-US" altLang="en-US" dirty="0">
              <a:solidFill>
                <a:schemeClr val="bg1"/>
              </a:solidFill>
              <a:latin typeface="Arial" panose="020B0604020202020204" pitchFamily="34" charset="0"/>
            </a:endParaRPr>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B0604020202020204" pitchFamily="34" charset="0"/>
              </a:rPr>
              <a:pPr fontAlgn="base">
                <a:spcBef>
                  <a:spcPct val="0"/>
                </a:spcBef>
                <a:spcAft>
                  <a:spcPct val="0"/>
                </a:spcAft>
              </a:pPr>
              <a:t>118</a:t>
            </a:fld>
            <a:endParaRPr lang="en-US" altLang="en-US" dirty="0">
              <a:solidFill>
                <a:schemeClr val="bg1"/>
              </a:solidFill>
              <a:latin typeface="Arial" panose="020B0604020202020204" pitchFamily="34" charset="0"/>
            </a:endParaRPr>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chemeClr val="bg1"/>
                </a:solidFill>
                <a:latin typeface="Arial" panose="020B0604020202020204" pitchFamily="34" charset="0"/>
              </a:rPr>
              <a:pPr fontAlgn="base">
                <a:spcBef>
                  <a:spcPct val="0"/>
                </a:spcBef>
                <a:spcAft>
                  <a:spcPct val="0"/>
                </a:spcAft>
              </a:pPr>
              <a:t>119</a:t>
            </a:fld>
            <a:endParaRPr lang="en-US" altLang="en-US" dirty="0">
              <a:solidFill>
                <a:schemeClr val="bg1"/>
              </a:solidFill>
              <a:latin typeface="Arial" panose="020B0604020202020204" pitchFamily="34" charset="0"/>
            </a:endParaRPr>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pPr eaLnBrk="1" hangingPunct="1"/>
            <a:r>
              <a:rPr lang="en-US" altLang="en-US" dirty="0"/>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12</a:t>
            </a:fld>
            <a:endParaRPr lang="en-US" altLang="en-US" dirty="0">
              <a:solidFill>
                <a:schemeClr val="bg1"/>
              </a:solidFill>
              <a:latin typeface="Arial" panose="020B0604020202020204" pitchFamily="34" charset="0"/>
            </a:endParaRPr>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0940" y="1246188"/>
            <a:ext cx="11468459"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br>
              <a:rPr lang="en-US" altLang="en-US" sz="1800" dirty="0"/>
            </a:br>
            <a:r>
              <a:rPr lang="en-US" altLang="en-US" sz="1800" dirty="0"/>
              <a:t>Use the preset arrows to connect your steps and describe a workflow.</a:t>
            </a:r>
          </a:p>
        </p:txBody>
      </p:sp>
    </p:spTree>
    <p:extLst>
      <p:ext uri="{BB962C8B-B14F-4D97-AF65-F5344CB8AC3E}">
        <p14:creationId xmlns:p14="http://schemas.microsoft.com/office/powerpoint/2010/main" val="20341124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chemeClr val="bg1"/>
                </a:solidFill>
                <a:latin typeface="Arial" panose="020B0604020202020204" pitchFamily="34" charset="0"/>
              </a:rPr>
              <a:pPr fontAlgn="base">
                <a:spcBef>
                  <a:spcPct val="0"/>
                </a:spcBef>
                <a:spcAft>
                  <a:spcPct val="0"/>
                </a:spcAft>
              </a:pPr>
              <a:t>120</a:t>
            </a:fld>
            <a:endParaRPr lang="en-US" altLang="en-US" dirty="0">
              <a:solidFill>
                <a:schemeClr val="bg1"/>
              </a:solidFill>
              <a:latin typeface="Arial" panose="020B0604020202020204" pitchFamily="34" charset="0"/>
            </a:endParaRPr>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eaLnBrk="1" hangingPunct="1"/>
            <a:r>
              <a:rPr lang="en-US" altLang="en-US" dirty="0"/>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791200" y="3955006"/>
            <a:ext cx="457200" cy="4572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chemeClr val="bg1"/>
                </a:solidFill>
                <a:latin typeface="Arial" panose="020B0604020202020204" pitchFamily="34" charset="0"/>
              </a:rPr>
              <a:pPr fontAlgn="base">
                <a:spcBef>
                  <a:spcPct val="0"/>
                </a:spcBef>
                <a:spcAft>
                  <a:spcPct val="0"/>
                </a:spcAft>
              </a:pPr>
              <a:t>121</a:t>
            </a:fld>
            <a:endParaRPr lang="en-US" altLang="en-US" dirty="0">
              <a:solidFill>
                <a:schemeClr val="bg1"/>
              </a:solidFill>
              <a:latin typeface="Arial" panose="020B0604020202020204" pitchFamily="34" charset="0"/>
            </a:endParaRPr>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pPr eaLnBrk="1" hangingPunct="1"/>
            <a:r>
              <a:rPr lang="en-US" altLang="en-US" dirty="0"/>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chemeClr val="bg1"/>
                </a:solidFill>
                <a:latin typeface="Arial" panose="020B0604020202020204" pitchFamily="34" charset="0"/>
              </a:rPr>
              <a:pPr fontAlgn="base">
                <a:spcBef>
                  <a:spcPct val="0"/>
                </a:spcBef>
                <a:spcAft>
                  <a:spcPct val="0"/>
                </a:spcAft>
              </a:pPr>
              <a:t>122</a:t>
            </a:fld>
            <a:endParaRPr lang="en-US" altLang="en-US" dirty="0">
              <a:solidFill>
                <a:schemeClr val="bg1"/>
              </a:solidFill>
              <a:latin typeface="Arial" panose="020B0604020202020204" pitchFamily="34" charset="0"/>
            </a:endParaRPr>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eaLnBrk="1" hangingPunct="1"/>
            <a:r>
              <a:rPr lang="en-US" altLang="en-US" dirty="0"/>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chemeClr val="bg1"/>
                </a:solidFill>
                <a:latin typeface="Arial" panose="020B0604020202020204" pitchFamily="34" charset="0"/>
              </a:rPr>
              <a:pPr fontAlgn="base">
                <a:spcBef>
                  <a:spcPct val="0"/>
                </a:spcBef>
                <a:spcAft>
                  <a:spcPct val="0"/>
                </a:spcAft>
              </a:pPr>
              <a:t>123</a:t>
            </a:fld>
            <a:endParaRPr lang="en-US" altLang="en-US" dirty="0">
              <a:solidFill>
                <a:schemeClr val="bg1"/>
              </a:solidFill>
              <a:latin typeface="Arial" panose="020B0604020202020204" pitchFamily="34" charset="0"/>
            </a:endParaRPr>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pPr eaLnBrk="1" hangingPunct="1"/>
            <a:r>
              <a:rPr lang="en-US" altLang="en-US" dirty="0"/>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chemeClr val="bg1"/>
                </a:solidFill>
                <a:latin typeface="Arial" panose="020B0604020202020204" pitchFamily="34" charset="0"/>
              </a:rPr>
              <a:pPr fontAlgn="base">
                <a:spcBef>
                  <a:spcPct val="0"/>
                </a:spcBef>
                <a:spcAft>
                  <a:spcPct val="0"/>
                </a:spcAft>
              </a:pPr>
              <a:t>124</a:t>
            </a:fld>
            <a:endParaRPr lang="en-US" altLang="en-US" dirty="0">
              <a:solidFill>
                <a:schemeClr val="bg1"/>
              </a:solidFill>
              <a:latin typeface="Arial" panose="020B0604020202020204" pitchFamily="34" charset="0"/>
            </a:endParaRPr>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eaLnBrk="1" hangingPunct="1"/>
            <a:r>
              <a:rPr lang="en-US" altLang="en-US" dirty="0"/>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chemeClr val="bg1"/>
                </a:solidFill>
                <a:latin typeface="Arial" panose="020B0604020202020204" pitchFamily="34" charset="0"/>
              </a:rPr>
              <a:pPr fontAlgn="base">
                <a:spcBef>
                  <a:spcPct val="0"/>
                </a:spcBef>
                <a:spcAft>
                  <a:spcPct val="0"/>
                </a:spcAft>
              </a:pPr>
              <a:t>125</a:t>
            </a:fld>
            <a:endParaRPr lang="en-US" altLang="en-US" dirty="0">
              <a:solidFill>
                <a:schemeClr val="bg1"/>
              </a:solidFill>
              <a:latin typeface="Arial" panose="020B0604020202020204" pitchFamily="34" charset="0"/>
            </a:endParaRPr>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pPr eaLnBrk="1" hangingPunct="1"/>
            <a:r>
              <a:rPr lang="en-US" altLang="en-US" dirty="0"/>
              <a:t>Security, Identity,</a:t>
            </a:r>
            <a:br>
              <a:rPr lang="en-US" altLang="en-US" dirty="0"/>
            </a:br>
            <a:r>
              <a:rPr lang="en-US" altLang="en-US" dirty="0"/>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chemeClr val="bg1"/>
                </a:solidFill>
                <a:latin typeface="Arial" panose="020B0604020202020204" pitchFamily="34" charset="0"/>
              </a:rPr>
              <a:pPr fontAlgn="base">
                <a:spcBef>
                  <a:spcPct val="0"/>
                </a:spcBef>
                <a:spcAft>
                  <a:spcPct val="0"/>
                </a:spcAft>
              </a:pPr>
              <a:t>126</a:t>
            </a:fld>
            <a:endParaRPr lang="en-US" altLang="en-US" dirty="0">
              <a:solidFill>
                <a:schemeClr val="bg1"/>
              </a:solidFill>
              <a:latin typeface="Arial" panose="020B0604020202020204" pitchFamily="34" charset="0"/>
            </a:endParaRPr>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chemeClr val="bg1"/>
                </a:solidFill>
                <a:latin typeface="Arial" panose="020B0604020202020204" pitchFamily="34" charset="0"/>
              </a:rPr>
              <a:pPr fontAlgn="base">
                <a:spcBef>
                  <a:spcPct val="0"/>
                </a:spcBef>
                <a:spcAft>
                  <a:spcPct val="0"/>
                </a:spcAft>
              </a:pPr>
              <a:t>127</a:t>
            </a:fld>
            <a:endParaRPr lang="en-US" altLang="en-US" dirty="0">
              <a:solidFill>
                <a:schemeClr val="bg1"/>
              </a:solidFill>
              <a:latin typeface="Arial" panose="020B0604020202020204" pitchFamily="34" charset="0"/>
            </a:endParaRPr>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chemeClr val="bg1"/>
                </a:solidFill>
                <a:latin typeface="Arial" panose="020B0604020202020204" pitchFamily="34" charset="0"/>
              </a:rPr>
              <a:pPr fontAlgn="base">
                <a:spcBef>
                  <a:spcPct val="0"/>
                </a:spcBef>
                <a:spcAft>
                  <a:spcPct val="0"/>
                </a:spcAft>
              </a:pPr>
              <a:t>128</a:t>
            </a:fld>
            <a:endParaRPr lang="en-US" altLang="en-US" dirty="0">
              <a:solidFill>
                <a:schemeClr val="bg1"/>
              </a:solidFill>
              <a:latin typeface="Arial" panose="020B0604020202020204" pitchFamily="34" charset="0"/>
            </a:endParaRPr>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chemeClr val="bg1"/>
                </a:solidFill>
                <a:latin typeface="Arial" panose="020B0604020202020204" pitchFamily="34" charset="0"/>
              </a:rPr>
              <a:pPr fontAlgn="base">
                <a:spcBef>
                  <a:spcPct val="0"/>
                </a:spcBef>
                <a:spcAft>
                  <a:spcPct val="0"/>
                </a:spcAft>
              </a:pPr>
              <a:t>129</a:t>
            </a:fld>
            <a:endParaRPr lang="en-US" altLang="en-US" dirty="0">
              <a:solidFill>
                <a:schemeClr val="bg1"/>
              </a:solidFill>
              <a:latin typeface="Arial" panose="020B0604020202020204" pitchFamily="34" charset="0"/>
            </a:endParaRPr>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chemeClr val="bg1"/>
                </a:solidFill>
                <a:latin typeface="Arial" panose="020B0604020202020204" pitchFamily="34" charset="0"/>
              </a:rPr>
              <a:pPr fontAlgn="base">
                <a:spcBef>
                  <a:spcPct val="0"/>
                </a:spcBef>
                <a:spcAft>
                  <a:spcPct val="0"/>
                </a:spcAft>
              </a:pPr>
              <a:t>13</a:t>
            </a:fld>
            <a:endParaRPr lang="en-US" altLang="en-US" dirty="0">
              <a:solidFill>
                <a:schemeClr val="bg1"/>
              </a:solidFill>
              <a:latin typeface="Arial" panose="020B0604020202020204" pitchFamily="34" charset="0"/>
            </a:endParaRPr>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pic>
        <p:nvPicPr>
          <p:cNvPr id="28" name="Graphic 27">
            <a:extLst>
              <a:ext uri="{FF2B5EF4-FFF2-40B4-BE49-F238E27FC236}">
                <a16:creationId xmlns:a16="http://schemas.microsoft.com/office/drawing/2014/main" id="{E080A8B5-F9C3-004A-A122-57FFB7BE8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1471" y="3741144"/>
            <a:ext cx="309809" cy="309809"/>
          </a:xfrm>
          <a:prstGeom prst="rect">
            <a:avLst/>
          </a:prstGeom>
        </p:spPr>
      </p:pic>
      <p:sp>
        <p:nvSpPr>
          <p:cNvPr id="31" name="Content Placeholder 10">
            <a:extLst>
              <a:ext uri="{FF2B5EF4-FFF2-40B4-BE49-F238E27FC236}">
                <a16:creationId xmlns:a16="http://schemas.microsoft.com/office/drawing/2014/main" id="{7A735BC1-D3C4-F546-A16C-219DD0A68E0E}"/>
              </a:ext>
            </a:extLst>
          </p:cNvPr>
          <p:cNvSpPr txBox="1">
            <a:spLocks/>
          </p:cNvSpPr>
          <p:nvPr/>
        </p:nvSpPr>
        <p:spPr>
          <a:xfrm>
            <a:off x="240942" y="1149398"/>
            <a:ext cx="11710116" cy="9842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32" name="TextBox 31">
            <a:extLst>
              <a:ext uri="{FF2B5EF4-FFF2-40B4-BE49-F238E27FC236}">
                <a16:creationId xmlns:a16="http://schemas.microsoft.com/office/drawing/2014/main" id="{B10D37B9-5725-C84B-88B1-FE591379F75E}"/>
              </a:ext>
            </a:extLst>
          </p:cNvPr>
          <p:cNvSpPr txBox="1"/>
          <p:nvPr/>
        </p:nvSpPr>
        <p:spPr>
          <a:xfrm>
            <a:off x="387931" y="2318741"/>
            <a:ext cx="3237617"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Resizing groups</a:t>
            </a:r>
          </a:p>
        </p:txBody>
      </p:sp>
      <p:sp>
        <p:nvSpPr>
          <p:cNvPr id="33" name="TextBox 32">
            <a:extLst>
              <a:ext uri="{FF2B5EF4-FFF2-40B4-BE49-F238E27FC236}">
                <a16:creationId xmlns:a16="http://schemas.microsoft.com/office/drawing/2014/main" id="{1F23EF95-21ED-4D45-A71A-F7EDDCF44A6E}"/>
              </a:ext>
            </a:extLst>
          </p:cNvPr>
          <p:cNvSpPr txBox="1"/>
          <p:nvPr/>
        </p:nvSpPr>
        <p:spPr>
          <a:xfrm>
            <a:off x="387931" y="2657295"/>
            <a:ext cx="3237617" cy="923330"/>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Use the bottom-right corner of a group box to stretch or collapse to your desired size.</a:t>
            </a:r>
          </a:p>
        </p:txBody>
      </p:sp>
      <p:sp>
        <p:nvSpPr>
          <p:cNvPr id="34" name="TextBox 33">
            <a:extLst>
              <a:ext uri="{FF2B5EF4-FFF2-40B4-BE49-F238E27FC236}">
                <a16:creationId xmlns:a16="http://schemas.microsoft.com/office/drawing/2014/main" id="{AF493C52-0347-CF49-B8A2-70A62D8A4D35}"/>
              </a:ext>
            </a:extLst>
          </p:cNvPr>
          <p:cNvSpPr txBox="1"/>
          <p:nvPr/>
        </p:nvSpPr>
        <p:spPr>
          <a:xfrm>
            <a:off x="3913922" y="2318741"/>
            <a:ext cx="3237617"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Layering groups</a:t>
            </a:r>
          </a:p>
        </p:txBody>
      </p:sp>
      <p:sp>
        <p:nvSpPr>
          <p:cNvPr id="35" name="TextBox 34">
            <a:extLst>
              <a:ext uri="{FF2B5EF4-FFF2-40B4-BE49-F238E27FC236}">
                <a16:creationId xmlns:a16="http://schemas.microsoft.com/office/drawing/2014/main" id="{6D3FD067-6FE5-DD49-B2C5-060641CC8606}"/>
              </a:ext>
            </a:extLst>
          </p:cNvPr>
          <p:cNvSpPr txBox="1"/>
          <p:nvPr/>
        </p:nvSpPr>
        <p:spPr>
          <a:xfrm>
            <a:off x="3913922" y="2657295"/>
            <a:ext cx="4001353" cy="923330"/>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When you have groups within groups, each inner group should have about 0.05” buffer on each side.</a:t>
            </a:r>
          </a:p>
        </p:txBody>
      </p:sp>
      <p:grpSp>
        <p:nvGrpSpPr>
          <p:cNvPr id="36" name="Group 35">
            <a:extLst>
              <a:ext uri="{FF2B5EF4-FFF2-40B4-BE49-F238E27FC236}">
                <a16:creationId xmlns:a16="http://schemas.microsoft.com/office/drawing/2014/main" id="{8F51258D-0302-EF42-9E3D-4D104C24F92F}"/>
              </a:ext>
            </a:extLst>
          </p:cNvPr>
          <p:cNvGrpSpPr/>
          <p:nvPr/>
        </p:nvGrpSpPr>
        <p:grpSpPr>
          <a:xfrm>
            <a:off x="749910" y="3580625"/>
            <a:ext cx="2513658" cy="2060229"/>
            <a:chOff x="372417" y="3562956"/>
            <a:chExt cx="2841455" cy="2328896"/>
          </a:xfrm>
        </p:grpSpPr>
        <p:pic>
          <p:nvPicPr>
            <p:cNvPr id="37" name="Picture 36">
              <a:extLst>
                <a:ext uri="{FF2B5EF4-FFF2-40B4-BE49-F238E27FC236}">
                  <a16:creationId xmlns:a16="http://schemas.microsoft.com/office/drawing/2014/main" id="{451AAD64-6E2F-3645-9863-3682A77B9BDD}"/>
                </a:ext>
              </a:extLst>
            </p:cNvPr>
            <p:cNvPicPr>
              <a:picLocks noChangeAspect="1"/>
            </p:cNvPicPr>
            <p:nvPr/>
          </p:nvPicPr>
          <p:blipFill>
            <a:blip r:embed="rId5"/>
            <a:stretch>
              <a:fillRect/>
            </a:stretch>
          </p:blipFill>
          <p:spPr>
            <a:xfrm>
              <a:off x="372417" y="3562956"/>
              <a:ext cx="2467552" cy="1983328"/>
            </a:xfrm>
            <a:prstGeom prst="rect">
              <a:avLst/>
            </a:prstGeom>
          </p:spPr>
        </p:pic>
        <p:sp>
          <p:nvSpPr>
            <p:cNvPr id="38" name="Rectangle 37">
              <a:extLst>
                <a:ext uri="{FF2B5EF4-FFF2-40B4-BE49-F238E27FC236}">
                  <a16:creationId xmlns:a16="http://schemas.microsoft.com/office/drawing/2014/main" id="{A38E6FC9-91E9-504E-B016-87EB2BE3C9AB}"/>
                </a:ext>
              </a:extLst>
            </p:cNvPr>
            <p:cNvSpPr/>
            <p:nvPr/>
          </p:nvSpPr>
          <p:spPr>
            <a:xfrm>
              <a:off x="2477272" y="5158375"/>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9" name="Straight Arrow Connector 38">
              <a:extLst>
                <a:ext uri="{FF2B5EF4-FFF2-40B4-BE49-F238E27FC236}">
                  <a16:creationId xmlns:a16="http://schemas.microsoft.com/office/drawing/2014/main" id="{653D662A-3A15-B947-82FA-3F644FE42510}"/>
                </a:ext>
              </a:extLst>
            </p:cNvPr>
            <p:cNvCxnSpPr>
              <a:cxnSpLocks/>
            </p:cNvCxnSpPr>
            <p:nvPr/>
          </p:nvCxnSpPr>
          <p:spPr>
            <a:xfrm>
              <a:off x="2800215" y="5285880"/>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EFB039-5EE8-7042-B69C-6EA250457170}"/>
                </a:ext>
              </a:extLst>
            </p:cNvPr>
            <p:cNvCxnSpPr>
              <a:cxnSpLocks/>
            </p:cNvCxnSpPr>
            <p:nvPr/>
          </p:nvCxnSpPr>
          <p:spPr>
            <a:xfrm rot="5400000">
              <a:off x="2411958" y="56850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4011969F-DC9C-E14B-BBEA-741A46CCDD65}"/>
              </a:ext>
            </a:extLst>
          </p:cNvPr>
          <p:cNvSpPr/>
          <p:nvPr/>
        </p:nvSpPr>
        <p:spPr>
          <a:xfrm rot="5400000">
            <a:off x="3397712" y="4937410"/>
            <a:ext cx="1815684"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Rectangle 41">
            <a:extLst>
              <a:ext uri="{FF2B5EF4-FFF2-40B4-BE49-F238E27FC236}">
                <a16:creationId xmlns:a16="http://schemas.microsoft.com/office/drawing/2014/main" id="{D3E904D6-74FA-7C44-AFF3-98A1E30A3F50}"/>
              </a:ext>
            </a:extLst>
          </p:cNvPr>
          <p:cNvSpPr/>
          <p:nvPr/>
        </p:nvSpPr>
        <p:spPr>
          <a:xfrm>
            <a:off x="4279794" y="4048872"/>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3" name="Rectangle 42">
            <a:extLst>
              <a:ext uri="{FF2B5EF4-FFF2-40B4-BE49-F238E27FC236}">
                <a16:creationId xmlns:a16="http://schemas.microsoft.com/office/drawing/2014/main" id="{8CDF687E-06A6-E741-9F84-6463BB791AAA}"/>
              </a:ext>
            </a:extLst>
          </p:cNvPr>
          <p:cNvSpPr/>
          <p:nvPr/>
        </p:nvSpPr>
        <p:spPr>
          <a:xfrm rot="5400000">
            <a:off x="6363948" y="4937410"/>
            <a:ext cx="1815684"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4" name="Rectangle 43">
            <a:extLst>
              <a:ext uri="{FF2B5EF4-FFF2-40B4-BE49-F238E27FC236}">
                <a16:creationId xmlns:a16="http://schemas.microsoft.com/office/drawing/2014/main" id="{C1AD9583-2B02-1C42-9F42-F8F431CF95CA}"/>
              </a:ext>
            </a:extLst>
          </p:cNvPr>
          <p:cNvSpPr/>
          <p:nvPr/>
        </p:nvSpPr>
        <p:spPr>
          <a:xfrm>
            <a:off x="4275539" y="5819250"/>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5" name="Rectangle 44">
            <a:extLst>
              <a:ext uri="{FF2B5EF4-FFF2-40B4-BE49-F238E27FC236}">
                <a16:creationId xmlns:a16="http://schemas.microsoft.com/office/drawing/2014/main" id="{42181EF7-A4DD-5146-B7A5-5F176069DCF4}"/>
              </a:ext>
            </a:extLst>
          </p:cNvPr>
          <p:cNvSpPr/>
          <p:nvPr/>
        </p:nvSpPr>
        <p:spPr>
          <a:xfrm>
            <a:off x="4284168" y="3739978"/>
            <a:ext cx="3009007" cy="212204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latin typeface="Arial" panose="020B0604020202020204" pitchFamily="34" charset="0"/>
                <a:cs typeface="Arial" panose="020B0604020202020204" pitchFamily="34" charset="0"/>
              </a:rPr>
              <a:t>VPC</a:t>
            </a:r>
          </a:p>
        </p:txBody>
      </p:sp>
      <p:sp>
        <p:nvSpPr>
          <p:cNvPr id="46" name="Rectangle 45">
            <a:extLst>
              <a:ext uri="{FF2B5EF4-FFF2-40B4-BE49-F238E27FC236}">
                <a16:creationId xmlns:a16="http://schemas.microsoft.com/office/drawing/2014/main" id="{7F8312F8-CE73-124D-9F90-FBFF310BBC5B}"/>
              </a:ext>
            </a:extLst>
          </p:cNvPr>
          <p:cNvSpPr/>
          <p:nvPr/>
        </p:nvSpPr>
        <p:spPr>
          <a:xfrm>
            <a:off x="4334660" y="4097244"/>
            <a:ext cx="2913962" cy="1717388"/>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latin typeface="Arial" panose="020B0604020202020204" pitchFamily="34" charset="0"/>
                <a:cs typeface="Arial" panose="020B0604020202020204" pitchFamily="34" charset="0"/>
              </a:rPr>
              <a:t>Public subnet</a:t>
            </a:r>
          </a:p>
        </p:txBody>
      </p:sp>
      <p:pic>
        <p:nvPicPr>
          <p:cNvPr id="47" name="Graphic 46">
            <a:extLst>
              <a:ext uri="{FF2B5EF4-FFF2-40B4-BE49-F238E27FC236}">
                <a16:creationId xmlns:a16="http://schemas.microsoft.com/office/drawing/2014/main" id="{B436D60D-0763-6049-80A2-9DA5DD1E2B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4660" y="4097244"/>
            <a:ext cx="256620" cy="256620"/>
          </a:xfrm>
          <a:prstGeom prst="rect">
            <a:avLst/>
          </a:prstGeom>
        </p:spPr>
      </p:pic>
      <p:sp>
        <p:nvSpPr>
          <p:cNvPr id="48" name="Rectangle 47">
            <a:extLst>
              <a:ext uri="{FF2B5EF4-FFF2-40B4-BE49-F238E27FC236}">
                <a16:creationId xmlns:a16="http://schemas.microsoft.com/office/drawing/2014/main" id="{F1A808B5-8E4A-C241-A254-556A9C5D8FD6}"/>
              </a:ext>
            </a:extLst>
          </p:cNvPr>
          <p:cNvSpPr/>
          <p:nvPr/>
        </p:nvSpPr>
        <p:spPr>
          <a:xfrm>
            <a:off x="8165400" y="2378622"/>
            <a:ext cx="3521778" cy="168166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Rectangle 48">
            <a:extLst>
              <a:ext uri="{FF2B5EF4-FFF2-40B4-BE49-F238E27FC236}">
                <a16:creationId xmlns:a16="http://schemas.microsoft.com/office/drawing/2014/main" id="{6609E5D2-AF2F-1B49-9D71-2A8718268A63}"/>
              </a:ext>
            </a:extLst>
          </p:cNvPr>
          <p:cNvSpPr/>
          <p:nvPr/>
        </p:nvSpPr>
        <p:spPr>
          <a:xfrm>
            <a:off x="8165400" y="4497878"/>
            <a:ext cx="3521778" cy="956124"/>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TextBox 49">
            <a:extLst>
              <a:ext uri="{FF2B5EF4-FFF2-40B4-BE49-F238E27FC236}">
                <a16:creationId xmlns:a16="http://schemas.microsoft.com/office/drawing/2014/main" id="{4206C978-6A45-2044-AA86-36AB1C942659}"/>
              </a:ext>
            </a:extLst>
          </p:cNvPr>
          <p:cNvSpPr txBox="1"/>
          <p:nvPr/>
        </p:nvSpPr>
        <p:spPr>
          <a:xfrm>
            <a:off x="8275075" y="2593264"/>
            <a:ext cx="2973404"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1" name="TextBox 50">
            <a:extLst>
              <a:ext uri="{FF2B5EF4-FFF2-40B4-BE49-F238E27FC236}">
                <a16:creationId xmlns:a16="http://schemas.microsoft.com/office/drawing/2014/main" id="{FE744637-92FC-D448-A731-FDB5578C5D4D}"/>
              </a:ext>
            </a:extLst>
          </p:cNvPr>
          <p:cNvSpPr txBox="1"/>
          <p:nvPr/>
        </p:nvSpPr>
        <p:spPr>
          <a:xfrm>
            <a:off x="8275075" y="4567410"/>
            <a:ext cx="2973404"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2" name="Rectangle 51">
            <a:extLst>
              <a:ext uri="{FF2B5EF4-FFF2-40B4-BE49-F238E27FC236}">
                <a16:creationId xmlns:a16="http://schemas.microsoft.com/office/drawing/2014/main" id="{E45F1FDF-A546-4848-BA10-7F8818F8FED2}"/>
              </a:ext>
            </a:extLst>
          </p:cNvPr>
          <p:cNvSpPr/>
          <p:nvPr/>
        </p:nvSpPr>
        <p:spPr>
          <a:xfrm>
            <a:off x="8165400" y="2378842"/>
            <a:ext cx="3521778" cy="95865"/>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161726D-5D10-6748-B6D0-E7599E07086B}"/>
              </a:ext>
            </a:extLst>
          </p:cNvPr>
          <p:cNvSpPr/>
          <p:nvPr/>
        </p:nvSpPr>
        <p:spPr>
          <a:xfrm>
            <a:off x="8165400" y="4402012"/>
            <a:ext cx="3521778" cy="958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4" name="TextBox 53">
            <a:extLst>
              <a:ext uri="{FF2B5EF4-FFF2-40B4-BE49-F238E27FC236}">
                <a16:creationId xmlns:a16="http://schemas.microsoft.com/office/drawing/2014/main" id="{00CE6297-3C45-CB44-AB4A-43D23EA4A9A7}"/>
              </a:ext>
            </a:extLst>
          </p:cNvPr>
          <p:cNvSpPr txBox="1"/>
          <p:nvPr/>
        </p:nvSpPr>
        <p:spPr>
          <a:xfrm>
            <a:off x="8270214" y="2933912"/>
            <a:ext cx="324179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 an icon to maintain a square.</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 generic group type if the presets do not suit your needs.</a:t>
            </a:r>
          </a:p>
        </p:txBody>
      </p:sp>
      <p:sp>
        <p:nvSpPr>
          <p:cNvPr id="55" name="TextBox 54">
            <a:extLst>
              <a:ext uri="{FF2B5EF4-FFF2-40B4-BE49-F238E27FC236}">
                <a16:creationId xmlns:a16="http://schemas.microsoft.com/office/drawing/2014/main" id="{524916C2-8E96-EF42-88D9-32FFD1DEE08A}"/>
              </a:ext>
            </a:extLst>
          </p:cNvPr>
          <p:cNvSpPr txBox="1"/>
          <p:nvPr/>
        </p:nvSpPr>
        <p:spPr>
          <a:xfrm>
            <a:off x="8270214" y="4949186"/>
            <a:ext cx="324179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Create new group icons.</a:t>
            </a:r>
          </a:p>
        </p:txBody>
      </p:sp>
    </p:spTree>
    <p:extLst>
      <p:ext uri="{BB962C8B-B14F-4D97-AF65-F5344CB8AC3E}">
        <p14:creationId xmlns:p14="http://schemas.microsoft.com/office/powerpoint/2010/main" val="31134891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130</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167951" name="Graphic 7">
            <a:extLst>
              <a:ext uri="{FF2B5EF4-FFF2-40B4-BE49-F238E27FC236}">
                <a16:creationId xmlns:a16="http://schemas.microsoft.com/office/drawing/2014/main" id="{44D84DBC-DEE7-3F4C-97E6-80BC49F33CD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9D8A08B3-0327-4C40-8B08-8722B405B9B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21" name="Graphic 7">
            <a:extLst>
              <a:ext uri="{FF2B5EF4-FFF2-40B4-BE49-F238E27FC236}">
                <a16:creationId xmlns:a16="http://schemas.microsoft.com/office/drawing/2014/main" id="{A0A7DE1B-A1EF-A04D-91C4-2B2BA9E3BAF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9858B73F-D197-E442-9BC4-063E18583E09}"/>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23" name="Graphic 7">
            <a:extLst>
              <a:ext uri="{FF2B5EF4-FFF2-40B4-BE49-F238E27FC236}">
                <a16:creationId xmlns:a16="http://schemas.microsoft.com/office/drawing/2014/main" id="{2181BA6E-4528-7043-AD85-9C81F5BCA9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3CC7FC53-3064-214C-9D17-25D728F09D61}"/>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5" name="Graphic 7">
            <a:extLst>
              <a:ext uri="{FF2B5EF4-FFF2-40B4-BE49-F238E27FC236}">
                <a16:creationId xmlns:a16="http://schemas.microsoft.com/office/drawing/2014/main" id="{A1A8ECF8-FCF2-5B49-9135-EBA324B1996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CD7D578D-72A7-3449-9360-2464D6049DE0}"/>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27" name="Graphic 7">
            <a:extLst>
              <a:ext uri="{FF2B5EF4-FFF2-40B4-BE49-F238E27FC236}">
                <a16:creationId xmlns:a16="http://schemas.microsoft.com/office/drawing/2014/main" id="{C134BF44-05F8-D246-B320-E6AFE52C2C8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0D78B38B-FD11-B843-8E71-98381E1E324A}"/>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29" name="Graphic 7">
            <a:extLst>
              <a:ext uri="{FF2B5EF4-FFF2-40B4-BE49-F238E27FC236}">
                <a16:creationId xmlns:a16="http://schemas.microsoft.com/office/drawing/2014/main" id="{EA766947-3ED3-FE4A-86FB-05E8273735E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BE92C2A-3627-7B40-979A-20A264024F7C}"/>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pic>
        <p:nvPicPr>
          <p:cNvPr id="31" name="Graphic 7">
            <a:extLst>
              <a:ext uri="{FF2B5EF4-FFF2-40B4-BE49-F238E27FC236}">
                <a16:creationId xmlns:a16="http://schemas.microsoft.com/office/drawing/2014/main" id="{89CD321D-C917-3947-BEE9-6D8FDE762B5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131</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3"/>
          </p:nvPr>
        </p:nvSpPr>
        <p:spPr/>
        <p:txBody>
          <a:bodyPr/>
          <a:lstStyle/>
          <a:p>
            <a:pPr>
              <a:defRPr/>
            </a:pPr>
            <a:r>
              <a:rPr lang="en-US" dirty="0"/>
              <a:t>© 2021,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4"/>
          </p:nvPr>
        </p:nvSpPr>
        <p:spPr/>
        <p:txBody>
          <a:bodyPr/>
          <a:lstStyle/>
          <a:p>
            <a:pPr>
              <a:defRPr/>
            </a:pPr>
            <a:fld id="{4023703A-434C-7646-A197-6D78904942A1}" type="slidenum">
              <a:rPr lang="en-US"/>
              <a:pPr>
                <a:defRPr/>
              </a:pPr>
              <a:t>132</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3"/>
          </p:nvPr>
        </p:nvSpPr>
        <p:spPr/>
        <p:txBody>
          <a:bodyPr/>
          <a:lstStyle/>
          <a:p>
            <a:r>
              <a:rPr lang="en-US" dirty="0"/>
              <a:t>© 2021,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4"/>
          </p:nvPr>
        </p:nvSpPr>
        <p:spPr/>
        <p:txBody>
          <a:bodyPr/>
          <a:lstStyle/>
          <a:p>
            <a:fld id="{84ED66FF-6442-164E-A8B9-9F2B3D5541F8}" type="slidenum">
              <a:rPr lang="en-US"/>
              <a:pPr/>
              <a:t>133</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solidFill>
                  <a:schemeClr val="bg1"/>
                </a:solidFill>
                <a:ea typeface="Amazon Ember" panose="020B0603020204020204" pitchFamily="34" charset="0"/>
              </a:rPr>
              <a:t>Amazon SQS</a:t>
            </a:r>
          </a:p>
          <a:p>
            <a:pPr eaLnBrk="1" hangingPunct="1">
              <a:spcBef>
                <a:spcPts val="800"/>
              </a:spcBef>
            </a:pPr>
            <a:r>
              <a:rPr lang="en-US" sz="1200" dirty="0">
                <a:solidFill>
                  <a:schemeClr val="bg1"/>
                </a:solidFill>
              </a:rPr>
              <a:t>Amazon SNS</a:t>
            </a:r>
          </a:p>
          <a:p>
            <a:pPr eaLnBrk="1" hangingPunct="1">
              <a:spcBef>
                <a:spcPts val="800"/>
              </a:spcBef>
            </a:pPr>
            <a:r>
              <a:rPr lang="en-US" sz="1200" dirty="0">
                <a:solidFill>
                  <a:schemeClr val="bg1"/>
                </a:solidFill>
              </a:rPr>
              <a:t>Amazon </a:t>
            </a:r>
            <a:r>
              <a:rPr lang="en-US" sz="1200" dirty="0" err="1">
                <a:solidFill>
                  <a:schemeClr val="bg1"/>
                </a:solidFill>
              </a:rPr>
              <a:t>EventBridge</a:t>
            </a:r>
            <a:endParaRPr lang="en-US" sz="1200" dirty="0">
              <a:solidFill>
                <a:schemeClr val="bg1"/>
              </a:solidFill>
            </a:endParaRPr>
          </a:p>
          <a:p>
            <a:pPr eaLnBrk="1" hangingPunct="1">
              <a:spcBef>
                <a:spcPts val="800"/>
              </a:spcBef>
            </a:pPr>
            <a:r>
              <a:rPr lang="en-US" sz="1200" dirty="0">
                <a:solidFill>
                  <a:schemeClr val="bg1"/>
                </a:solidFill>
              </a:rPr>
              <a:t>AWS Step Functions</a:t>
            </a:r>
          </a:p>
          <a:p>
            <a:pPr eaLnBrk="1" hangingPunct="1">
              <a:spcBef>
                <a:spcPts val="800"/>
              </a:spcBef>
            </a:pPr>
            <a:r>
              <a:rPr lang="en-US" sz="1200" dirty="0">
                <a:solidFill>
                  <a:schemeClr val="bg1"/>
                </a:solidFill>
              </a:rPr>
              <a:t>AWS AppSync </a:t>
            </a:r>
            <a:endParaRPr lang="en-US" altLang="en-US" sz="1200" dirty="0">
              <a:solidFill>
                <a:schemeClr val="bg1"/>
              </a:solidFill>
            </a:endParaRPr>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Storage</a:t>
            </a:r>
            <a:endParaRPr lang="en-US" altLang="en-US" sz="1200" dirty="0">
              <a:solidFill>
                <a:schemeClr val="bg1"/>
              </a:solidFill>
            </a:endParaRPr>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Compute</a:t>
            </a:r>
            <a:endParaRPr lang="en-US" altLang="en-US" sz="1200" dirty="0">
              <a:solidFill>
                <a:schemeClr val="bg1"/>
              </a:solidFill>
            </a:endParaRPr>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dirty="0">
                <a:solidFill>
                  <a:schemeClr val="bg1"/>
                </a:solidFill>
              </a:rPr>
              <a:t>Application Integration</a:t>
            </a:r>
            <a:endParaRPr lang="en-US" altLang="en-US" sz="1200" dirty="0">
              <a:solidFill>
                <a:schemeClr val="bg1"/>
              </a:solidFill>
            </a:endParaRPr>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Containers</a:t>
            </a:r>
            <a:endParaRPr lang="en-US" altLang="en-US" sz="1200" dirty="0">
              <a:solidFill>
                <a:schemeClr val="bg1"/>
              </a:solidFill>
            </a:endParaRPr>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Fargate</a:t>
            </a:r>
            <a:endParaRPr lang="en-US" altLang="en-US" sz="1200" dirty="0">
              <a:solidFill>
                <a:schemeClr val="bg1"/>
              </a:solidFill>
            </a:endParaRPr>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DynamoDB</a:t>
            </a:r>
          </a:p>
          <a:p>
            <a:pPr eaLnBrk="1" hangingPunct="1">
              <a:spcBef>
                <a:spcPts val="800"/>
              </a:spcBef>
            </a:pPr>
            <a:r>
              <a:rPr lang="en-US" sz="1200">
                <a:solidFill>
                  <a:schemeClr val="bg1"/>
                </a:solidFill>
              </a:rPr>
              <a:t>Amazon RDS Proxy</a:t>
            </a:r>
          </a:p>
          <a:p>
            <a:pPr eaLnBrk="1" hangingPunct="1">
              <a:spcBef>
                <a:spcPts val="800"/>
              </a:spcBef>
            </a:pPr>
            <a:r>
              <a:rPr lang="en-US" sz="1200">
                <a:solidFill>
                  <a:schemeClr val="bg1"/>
                </a:solidFill>
              </a:rPr>
              <a:t>Amazon Aurora Serverless</a:t>
            </a:r>
            <a:endParaRPr lang="en-US" altLang="en-US" sz="1200" dirty="0">
              <a:solidFill>
                <a:schemeClr val="bg1"/>
              </a:solidFill>
            </a:endParaRPr>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Database</a:t>
            </a:r>
            <a:endParaRPr lang="en-US" altLang="en-US" sz="1200" dirty="0">
              <a:solidFill>
                <a:schemeClr val="bg1"/>
              </a:solidFill>
            </a:endParaRPr>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8">
            <a:extLst>
              <a:ext uri="{FF2B5EF4-FFF2-40B4-BE49-F238E27FC236}">
                <a16:creationId xmlns:a16="http://schemas.microsoft.com/office/drawing/2014/main" id="{C92967E7-D223-8A46-A320-6BE3FBD7474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174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chemeClr val="bg1"/>
                </a:solidFill>
                <a:latin typeface="Arial" panose="020B0604020202020204" pitchFamily="34" charset="0"/>
              </a:rPr>
              <a:pPr fontAlgn="base">
                <a:spcBef>
                  <a:spcPct val="0"/>
                </a:spcBef>
                <a:spcAft>
                  <a:spcPct val="0"/>
                </a:spcAft>
              </a:pPr>
              <a:t>134</a:t>
            </a:fld>
            <a:endParaRPr lang="en-US" altLang="en-US" dirty="0">
              <a:solidFill>
                <a:schemeClr val="bg1"/>
              </a:solidFill>
              <a:latin typeface="Arial" panose="020B0604020202020204" pitchFamily="34" charset="0"/>
            </a:endParaRPr>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pPr eaLnBrk="1" hangingPunct="1"/>
            <a:r>
              <a:rPr lang="en-US" altLang="en-US" dirty="0"/>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B0604020202020204" pitchFamily="34" charset="0"/>
              </a:rPr>
              <a:pPr fontAlgn="base">
                <a:spcBef>
                  <a:spcPct val="0"/>
                </a:spcBef>
                <a:spcAft>
                  <a:spcPct val="0"/>
                </a:spcAft>
              </a:pPr>
              <a:t>135</a:t>
            </a:fld>
            <a:endParaRPr lang="en-US" altLang="en-US" dirty="0">
              <a:solidFill>
                <a:schemeClr val="bg1"/>
              </a:solidFill>
              <a:latin typeface="Arial" panose="020B0604020202020204" pitchFamily="34" charset="0"/>
            </a:endParaRPr>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eaLnBrk="1" hangingPunct="1"/>
            <a:r>
              <a:rPr lang="en-US" altLang="en-US" dirty="0"/>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17737"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17737"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69999" name="TextBox 23">
            <a:extLst>
              <a:ext uri="{FF2B5EF4-FFF2-40B4-BE49-F238E27FC236}">
                <a16:creationId xmlns:a16="http://schemas.microsoft.com/office/drawing/2014/main" id="{5BB7CF3D-A7A9-F240-A450-1D0145DE57A2}"/>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559454"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559454"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3" name="Graphic 27">
            <a:extLst>
              <a:ext uri="{FF2B5EF4-FFF2-40B4-BE49-F238E27FC236}">
                <a16:creationId xmlns:a16="http://schemas.microsoft.com/office/drawing/2014/main" id="{C955B594-856B-2846-A24F-16D4914A78C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10006821"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33705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10006820" y="4337050"/>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1000682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43988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448800"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444643" y="3865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45575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34486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72433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339955"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3681672" y="3832225"/>
            <a:ext cx="457200" cy="457200"/>
          </a:xfrm>
          <a:prstGeom prst="rect">
            <a:avLst/>
          </a:prstGeom>
        </p:spPr>
      </p:pic>
      <p:pic>
        <p:nvPicPr>
          <p:cNvPr id="3" name="Graphic 2">
            <a:extLst>
              <a:ext uri="{FF2B5EF4-FFF2-40B4-BE49-F238E27FC236}">
                <a16:creationId xmlns:a16="http://schemas.microsoft.com/office/drawing/2014/main" id="{35572A84-2021-AE45-A450-9CC4D4409BC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948188" y="3785259"/>
            <a:ext cx="457200" cy="457200"/>
          </a:xfrm>
          <a:prstGeom prst="rect">
            <a:avLst/>
          </a:prstGeom>
        </p:spPr>
      </p:pic>
      <p:pic>
        <p:nvPicPr>
          <p:cNvPr id="5" name="Graphic 4">
            <a:extLst>
              <a:ext uri="{FF2B5EF4-FFF2-40B4-BE49-F238E27FC236}">
                <a16:creationId xmlns:a16="http://schemas.microsoft.com/office/drawing/2014/main" id="{CF437676-ECBF-D542-9F92-4FDEAF44ADC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07296" y="2813050"/>
            <a:ext cx="457200" cy="457200"/>
          </a:xfrm>
          <a:prstGeom prst="rect">
            <a:avLst/>
          </a:prstGeom>
        </p:spPr>
      </p:pic>
      <p:pic>
        <p:nvPicPr>
          <p:cNvPr id="7" name="Graphic 6">
            <a:extLst>
              <a:ext uri="{FF2B5EF4-FFF2-40B4-BE49-F238E27FC236}">
                <a16:creationId xmlns:a16="http://schemas.microsoft.com/office/drawing/2014/main" id="{207F573D-5390-3349-9221-4E8B2F18B24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003909" y="3785259"/>
            <a:ext cx="457200" cy="457200"/>
          </a:xfrm>
          <a:prstGeom prst="rect">
            <a:avLst/>
          </a:prstGeom>
        </p:spPr>
      </p:pic>
      <p:pic>
        <p:nvPicPr>
          <p:cNvPr id="9" name="Graphic 8">
            <a:extLst>
              <a:ext uri="{FF2B5EF4-FFF2-40B4-BE49-F238E27FC236}">
                <a16:creationId xmlns:a16="http://schemas.microsoft.com/office/drawing/2014/main" id="{68EDE846-2415-1F40-8423-0AF9D4C6607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948188" y="4933170"/>
            <a:ext cx="457200" cy="457200"/>
          </a:xfrm>
          <a:prstGeom prst="rect">
            <a:avLst/>
          </a:prstGeom>
        </p:spPr>
      </p:pic>
      <p:sp>
        <p:nvSpPr>
          <p:cNvPr id="47" name="TextBox 23">
            <a:extLst>
              <a:ext uri="{FF2B5EF4-FFF2-40B4-BE49-F238E27FC236}">
                <a16:creationId xmlns:a16="http://schemas.microsoft.com/office/drawing/2014/main" id="{66BDC3C1-3631-6F4A-8234-7C48AB020FA4}"/>
              </a:ext>
            </a:extLst>
          </p:cNvPr>
          <p:cNvSpPr txBox="1">
            <a:spLocks noChangeArrowheads="1"/>
          </p:cNvSpPr>
          <p:nvPr/>
        </p:nvSpPr>
        <p:spPr bwMode="auto">
          <a:xfrm>
            <a:off x="4479874" y="424245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One Zone 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9" name="TextBox 23">
            <a:extLst>
              <a:ext uri="{FF2B5EF4-FFF2-40B4-BE49-F238E27FC236}">
                <a16:creationId xmlns:a16="http://schemas.microsoft.com/office/drawing/2014/main" id="{7623F718-43EB-6B4F-93A5-20362807EB6F}"/>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One Zone</a:t>
            </a:r>
          </a:p>
        </p:txBody>
      </p:sp>
      <p:sp>
        <p:nvSpPr>
          <p:cNvPr id="50" name="TextBox 23">
            <a:extLst>
              <a:ext uri="{FF2B5EF4-FFF2-40B4-BE49-F238E27FC236}">
                <a16:creationId xmlns:a16="http://schemas.microsoft.com/office/drawing/2014/main" id="{DB782F4A-C6FB-D44E-B6F7-8C24CFC6EB3E}"/>
              </a:ext>
            </a:extLst>
          </p:cNvPr>
          <p:cNvSpPr txBox="1">
            <a:spLocks noChangeArrowheads="1"/>
          </p:cNvSpPr>
          <p:nvPr/>
        </p:nvSpPr>
        <p:spPr bwMode="auto">
          <a:xfrm>
            <a:off x="5664478" y="424405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p>
        </p:txBody>
      </p:sp>
      <p:sp>
        <p:nvSpPr>
          <p:cNvPr id="51" name="TextBox 23">
            <a:extLst>
              <a:ext uri="{FF2B5EF4-FFF2-40B4-BE49-F238E27FC236}">
                <a16:creationId xmlns:a16="http://schemas.microsoft.com/office/drawing/2014/main" id="{4A34275D-A8BF-5949-A8BF-0E06A53E59C6}"/>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Standard 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 name="Graphic 12">
            <a:extLst>
              <a:ext uri="{FF2B5EF4-FFF2-40B4-BE49-F238E27FC236}">
                <a16:creationId xmlns:a16="http://schemas.microsoft.com/office/drawing/2014/main" id="{B33C6F0C-AC9A-D746-8EBB-CACB8C955BB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80577" y="2822575"/>
            <a:ext cx="457200" cy="457200"/>
          </a:xfrm>
          <a:prstGeom prst="rect">
            <a:avLst/>
          </a:prstGeom>
        </p:spPr>
      </p:pic>
      <p:pic>
        <p:nvPicPr>
          <p:cNvPr id="17" name="Graphic 16">
            <a:extLst>
              <a:ext uri="{FF2B5EF4-FFF2-40B4-BE49-F238E27FC236}">
                <a16:creationId xmlns:a16="http://schemas.microsoft.com/office/drawing/2014/main" id="{254C3033-3C49-7A4E-B4D4-23ECEE55177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17694" y="4963937"/>
            <a:ext cx="457200" cy="457200"/>
          </a:xfrm>
          <a:prstGeom prst="rect">
            <a:avLst/>
          </a:prstGeom>
        </p:spPr>
      </p:pic>
      <p:pic>
        <p:nvPicPr>
          <p:cNvPr id="19" name="Graphic 18">
            <a:extLst>
              <a:ext uri="{FF2B5EF4-FFF2-40B4-BE49-F238E27FC236}">
                <a16:creationId xmlns:a16="http://schemas.microsoft.com/office/drawing/2014/main" id="{3D9CC0AC-8784-B64B-96AD-1E3B45442D2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30632" y="2823647"/>
            <a:ext cx="457200" cy="457200"/>
          </a:xfrm>
          <a:prstGeom prst="rect">
            <a:avLst/>
          </a:prstGeom>
        </p:spPr>
      </p:pic>
      <p:pic>
        <p:nvPicPr>
          <p:cNvPr id="21" name="Graphic 20">
            <a:extLst>
              <a:ext uri="{FF2B5EF4-FFF2-40B4-BE49-F238E27FC236}">
                <a16:creationId xmlns:a16="http://schemas.microsoft.com/office/drawing/2014/main" id="{84530C1B-2855-004D-98EF-FD075B35251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189457" y="4933170"/>
            <a:ext cx="457200" cy="457200"/>
          </a:xfrm>
          <a:prstGeom prst="rect">
            <a:avLst/>
          </a:prstGeom>
        </p:spPr>
      </p:pic>
      <p:pic>
        <p:nvPicPr>
          <p:cNvPr id="23" name="Graphic 22">
            <a:extLst>
              <a:ext uri="{FF2B5EF4-FFF2-40B4-BE49-F238E27FC236}">
                <a16:creationId xmlns:a16="http://schemas.microsoft.com/office/drawing/2014/main" id="{ACC786E6-F899-434E-ACBC-C13F8139769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77561" y="3785259"/>
            <a:ext cx="457200" cy="457200"/>
          </a:xfrm>
          <a:prstGeom prst="rect">
            <a:avLst/>
          </a:prstGeom>
        </p:spPr>
      </p:pic>
      <p:pic>
        <p:nvPicPr>
          <p:cNvPr id="25" name="Graphic 24">
            <a:extLst>
              <a:ext uri="{FF2B5EF4-FFF2-40B4-BE49-F238E27FC236}">
                <a16:creationId xmlns:a16="http://schemas.microsoft.com/office/drawing/2014/main" id="{D2C8794E-866E-D949-BFE9-216D222D426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217694" y="3780025"/>
            <a:ext cx="457200" cy="457200"/>
          </a:xfrm>
          <a:prstGeom prst="rect">
            <a:avLst/>
          </a:prstGeom>
        </p:spPr>
      </p:pic>
      <p:sp>
        <p:nvSpPr>
          <p:cNvPr id="64" name="TextBox 23">
            <a:extLst>
              <a:ext uri="{FF2B5EF4-FFF2-40B4-BE49-F238E27FC236}">
                <a16:creationId xmlns:a16="http://schemas.microsoft.com/office/drawing/2014/main" id="{AE470B7C-4E90-4E43-AABC-0FDD06BB1324}"/>
              </a:ext>
            </a:extLst>
          </p:cNvPr>
          <p:cNvSpPr txBox="1">
            <a:spLocks noChangeArrowheads="1"/>
          </p:cNvSpPr>
          <p:nvPr/>
        </p:nvSpPr>
        <p:spPr bwMode="auto">
          <a:xfrm>
            <a:off x="676514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sp>
        <p:nvSpPr>
          <p:cNvPr id="65" name="TextBox 23">
            <a:extLst>
              <a:ext uri="{FF2B5EF4-FFF2-40B4-BE49-F238E27FC236}">
                <a16:creationId xmlns:a16="http://schemas.microsoft.com/office/drawing/2014/main" id="{C2895796-F61D-3541-8C76-98D6460A7A2D}"/>
              </a:ext>
            </a:extLst>
          </p:cNvPr>
          <p:cNvSpPr txBox="1">
            <a:spLocks noChangeArrowheads="1"/>
          </p:cNvSpPr>
          <p:nvPr/>
        </p:nvSpPr>
        <p:spPr bwMode="auto">
          <a:xfrm>
            <a:off x="7905322" y="4234403"/>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66" name="TextBox 23">
            <a:extLst>
              <a:ext uri="{FF2B5EF4-FFF2-40B4-BE49-F238E27FC236}">
                <a16:creationId xmlns:a16="http://schemas.microsoft.com/office/drawing/2014/main" id="{4654CA02-396F-2A42-850C-276C06B4E319}"/>
              </a:ext>
            </a:extLst>
          </p:cNvPr>
          <p:cNvSpPr txBox="1">
            <a:spLocks noChangeArrowheads="1"/>
          </p:cNvSpPr>
          <p:nvPr/>
        </p:nvSpPr>
        <p:spPr bwMode="auto">
          <a:xfrm>
            <a:off x="6833072" y="424405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67" name="TextBox 23">
            <a:extLst>
              <a:ext uri="{FF2B5EF4-FFF2-40B4-BE49-F238E27FC236}">
                <a16:creationId xmlns:a16="http://schemas.microsoft.com/office/drawing/2014/main" id="{3A989DF7-DC33-F046-8A40-60D5555E69A8}"/>
              </a:ext>
            </a:extLst>
          </p:cNvPr>
          <p:cNvSpPr txBox="1">
            <a:spLocks noChangeArrowheads="1"/>
          </p:cNvSpPr>
          <p:nvPr/>
        </p:nvSpPr>
        <p:spPr bwMode="auto">
          <a:xfrm>
            <a:off x="7905516"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sp>
        <p:nvSpPr>
          <p:cNvPr id="68" name="TextBox 23">
            <a:extLst>
              <a:ext uri="{FF2B5EF4-FFF2-40B4-BE49-F238E27FC236}">
                <a16:creationId xmlns:a16="http://schemas.microsoft.com/office/drawing/2014/main" id="{1A4A6EF3-F03E-074B-884F-76D86D1A07EA}"/>
              </a:ext>
            </a:extLst>
          </p:cNvPr>
          <p:cNvSpPr txBox="1">
            <a:spLocks noChangeArrowheads="1"/>
          </p:cNvSpPr>
          <p:nvPr/>
        </p:nvSpPr>
        <p:spPr bwMode="auto">
          <a:xfrm>
            <a:off x="6833072" y="5433158"/>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69" name="TextBox 23">
            <a:extLst>
              <a:ext uri="{FF2B5EF4-FFF2-40B4-BE49-F238E27FC236}">
                <a16:creationId xmlns:a16="http://schemas.microsoft.com/office/drawing/2014/main" id="{31F8EC50-295B-334E-A477-89B1346FDABE}"/>
              </a:ext>
            </a:extLst>
          </p:cNvPr>
          <p:cNvSpPr txBox="1">
            <a:spLocks noChangeArrowheads="1"/>
          </p:cNvSpPr>
          <p:nvPr/>
        </p:nvSpPr>
        <p:spPr bwMode="auto">
          <a:xfrm>
            <a:off x="7905516" y="5433158"/>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 name="Graphic 3">
            <a:extLst>
              <a:ext uri="{FF2B5EF4-FFF2-40B4-BE49-F238E27FC236}">
                <a16:creationId xmlns:a16="http://schemas.microsoft.com/office/drawing/2014/main" id="{1846E0E1-B230-BA48-B661-61141F4F603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1399593" y="3879850"/>
            <a:ext cx="457200" cy="457200"/>
          </a:xfrm>
          <a:prstGeom prst="rect">
            <a:avLst/>
          </a:prstGeom>
        </p:spPr>
      </p:pic>
      <p:pic>
        <p:nvPicPr>
          <p:cNvPr id="8" name="Graphic 7">
            <a:extLst>
              <a:ext uri="{FF2B5EF4-FFF2-40B4-BE49-F238E27FC236}">
                <a16:creationId xmlns:a16="http://schemas.microsoft.com/office/drawing/2014/main" id="{1AB40C69-77A9-9A4A-A333-61DDF853DE9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402237" y="2783271"/>
            <a:ext cx="457200" cy="457200"/>
          </a:xfrm>
          <a:prstGeom prst="rect">
            <a:avLst/>
          </a:prstGeom>
        </p:spPr>
      </p:pic>
      <p:sp>
        <p:nvSpPr>
          <p:cNvPr id="63" name="TextBox 31">
            <a:extLst>
              <a:ext uri="{FF2B5EF4-FFF2-40B4-BE49-F238E27FC236}">
                <a16:creationId xmlns:a16="http://schemas.microsoft.com/office/drawing/2014/main" id="{CB93B5DE-0B58-2146-B591-DF6E30B7AA4E}"/>
              </a:ext>
            </a:extLst>
          </p:cNvPr>
          <p:cNvSpPr txBox="1">
            <a:spLocks noChangeArrowheads="1"/>
          </p:cNvSpPr>
          <p:nvPr/>
        </p:nvSpPr>
        <p:spPr bwMode="auto">
          <a:xfrm>
            <a:off x="10897778"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70" name="TextBox 33">
            <a:extLst>
              <a:ext uri="{FF2B5EF4-FFF2-40B4-BE49-F238E27FC236}">
                <a16:creationId xmlns:a16="http://schemas.microsoft.com/office/drawing/2014/main" id="{98C278F0-5330-CB4A-89F7-D09A67D84923}"/>
              </a:ext>
            </a:extLst>
          </p:cNvPr>
          <p:cNvSpPr txBox="1">
            <a:spLocks noChangeArrowheads="1"/>
          </p:cNvSpPr>
          <p:nvPr/>
        </p:nvSpPr>
        <p:spPr bwMode="auto">
          <a:xfrm>
            <a:off x="10897777" y="4337050"/>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chemeClr val="bg1"/>
                </a:solidFill>
                <a:latin typeface="Arial" panose="020B0604020202020204" pitchFamily="34" charset="0"/>
              </a:rPr>
              <a:pPr fontAlgn="base">
                <a:spcBef>
                  <a:spcPct val="0"/>
                </a:spcBef>
                <a:spcAft>
                  <a:spcPct val="0"/>
                </a:spcAft>
              </a:pPr>
              <a:t>136</a:t>
            </a:fld>
            <a:endParaRPr lang="en-US" altLang="en-US" dirty="0">
              <a:solidFill>
                <a:schemeClr val="bg1"/>
              </a:solidFill>
              <a:latin typeface="Arial" panose="020B0604020202020204" pitchFamily="34" charset="0"/>
            </a:endParaRPr>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eaLnBrk="1" hangingPunct="1"/>
            <a:r>
              <a:rPr lang="en-US" altLang="en-US" dirty="0"/>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chemeClr val="bg1"/>
                </a:solidFill>
                <a:latin typeface="Arial" panose="020B0604020202020204" pitchFamily="34" charset="0"/>
              </a:rPr>
              <a:pPr fontAlgn="base">
                <a:spcBef>
                  <a:spcPct val="0"/>
                </a:spcBef>
                <a:spcAft>
                  <a:spcPct val="0"/>
                </a:spcAft>
              </a:pPr>
              <a:t>137</a:t>
            </a:fld>
            <a:endParaRPr lang="en-US" altLang="en-US" dirty="0">
              <a:solidFill>
                <a:schemeClr val="bg1"/>
              </a:solidFill>
              <a:latin typeface="Arial" panose="020B0604020202020204" pitchFamily="34" charset="0"/>
            </a:endParaRPr>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eaLnBrk="1" hangingPunct="1"/>
            <a:r>
              <a:rPr lang="en-US" altLang="en-US" dirty="0"/>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138</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4101616C-1788-9247-B1E2-CCF3D60EC57A}"/>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562D57A2-CA3D-F44D-83C7-65747B909A0C}"/>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EB3DBFEE-3051-F44F-8149-413C63FCF221}"/>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BB1402BC-7882-1243-885A-7A6B3465DD0C}"/>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139</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chemeClr val="bg1"/>
                </a:solidFill>
                <a:latin typeface="Arial" panose="020B0604020202020204" pitchFamily="34" charset="0"/>
              </a:rPr>
              <a:pPr fontAlgn="base">
                <a:spcBef>
                  <a:spcPct val="0"/>
                </a:spcBef>
                <a:spcAft>
                  <a:spcPct val="0"/>
                </a:spcAft>
              </a:pPr>
              <a:t>14</a:t>
            </a:fld>
            <a:endParaRPr lang="en-US" altLang="en-US" dirty="0">
              <a:solidFill>
                <a:schemeClr val="bg1"/>
              </a:solidFill>
              <a:latin typeface="Arial" panose="020B0604020202020204" pitchFamily="34" charset="0"/>
            </a:endParaRPr>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4294967295"/>
          </p:nvPr>
        </p:nvSpPr>
        <p:spPr>
          <a:xfrm>
            <a:off x="240941" y="2273300"/>
            <a:ext cx="5428022"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4294967295"/>
          </p:nvPr>
        </p:nvSpPr>
        <p:spPr>
          <a:xfrm>
            <a:off x="240940" y="1149350"/>
            <a:ext cx="11440071" cy="1147763"/>
          </a:xfrm>
        </p:spPr>
        <p:txBody>
          <a:bodyPr>
            <a:normAutofit/>
          </a:bodyPr>
          <a:lstStyle/>
          <a:p>
            <a:pPr eaLnBrk="1" hangingPunct="1"/>
            <a:r>
              <a:rPr lang="en-US" sz="1800" dirty="0"/>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sz="1800" dirty="0"/>
              <a:t> All icons may be renamed to better fit your use case.</a:t>
            </a:r>
          </a:p>
        </p:txBody>
      </p:sp>
      <p:grpSp>
        <p:nvGrpSpPr>
          <p:cNvPr id="20" name="Group 19">
            <a:extLst>
              <a:ext uri="{FF2B5EF4-FFF2-40B4-BE49-F238E27FC236}">
                <a16:creationId xmlns:a16="http://schemas.microsoft.com/office/drawing/2014/main" id="{F41D4F4E-F310-D647-8779-3458A06E0B27}"/>
              </a:ext>
            </a:extLst>
          </p:cNvPr>
          <p:cNvGrpSpPr/>
          <p:nvPr/>
        </p:nvGrpSpPr>
        <p:grpSpPr>
          <a:xfrm>
            <a:off x="512654" y="3871914"/>
            <a:ext cx="1604518" cy="1601157"/>
            <a:chOff x="19800" y="3622413"/>
            <a:chExt cx="1825908" cy="1822083"/>
          </a:xfrm>
        </p:grpSpPr>
        <p:pic>
          <p:nvPicPr>
            <p:cNvPr id="21" name="Picture 20">
              <a:extLst>
                <a:ext uri="{FF2B5EF4-FFF2-40B4-BE49-F238E27FC236}">
                  <a16:creationId xmlns:a16="http://schemas.microsoft.com/office/drawing/2014/main" id="{52488B99-CA68-0D49-99C5-571D058B598E}"/>
                </a:ext>
              </a:extLst>
            </p:cNvPr>
            <p:cNvPicPr>
              <a:picLocks noChangeAspect="1"/>
            </p:cNvPicPr>
            <p:nvPr/>
          </p:nvPicPr>
          <p:blipFill>
            <a:blip r:embed="rId2"/>
            <a:stretch>
              <a:fillRect/>
            </a:stretch>
          </p:blipFill>
          <p:spPr>
            <a:xfrm>
              <a:off x="19800" y="3622413"/>
              <a:ext cx="1580140" cy="1515498"/>
            </a:xfrm>
            <a:prstGeom prst="rect">
              <a:avLst/>
            </a:prstGeom>
          </p:spPr>
        </p:pic>
        <p:grpSp>
          <p:nvGrpSpPr>
            <p:cNvPr id="22" name="Group 21">
              <a:extLst>
                <a:ext uri="{FF2B5EF4-FFF2-40B4-BE49-F238E27FC236}">
                  <a16:creationId xmlns:a16="http://schemas.microsoft.com/office/drawing/2014/main" id="{2DEFA9E0-FEBE-5848-8297-C91F9CF433BB}"/>
                </a:ext>
              </a:extLst>
            </p:cNvPr>
            <p:cNvGrpSpPr/>
            <p:nvPr/>
          </p:nvGrpSpPr>
          <p:grpSpPr>
            <a:xfrm>
              <a:off x="1109108" y="4711019"/>
              <a:ext cx="736600" cy="733477"/>
              <a:chOff x="1109108" y="4711019"/>
              <a:chExt cx="736600" cy="733477"/>
            </a:xfrm>
          </p:grpSpPr>
          <p:sp>
            <p:nvSpPr>
              <p:cNvPr id="23" name="Rectangle 22">
                <a:extLst>
                  <a:ext uri="{FF2B5EF4-FFF2-40B4-BE49-F238E27FC236}">
                    <a16:creationId xmlns:a16="http://schemas.microsoft.com/office/drawing/2014/main" id="{BF4DA50B-A9CF-464C-B19E-066940132EC3}"/>
                  </a:ext>
                </a:extLst>
              </p:cNvPr>
              <p:cNvSpPr/>
              <p:nvPr/>
            </p:nvSpPr>
            <p:spPr>
              <a:xfrm>
                <a:off x="1109108"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cxnSp>
            <p:nvCxnSpPr>
              <p:cNvPr id="24" name="Straight Arrow Connector 23">
                <a:extLst>
                  <a:ext uri="{FF2B5EF4-FFF2-40B4-BE49-F238E27FC236}">
                    <a16:creationId xmlns:a16="http://schemas.microsoft.com/office/drawing/2014/main" id="{F8DC0C9D-4E14-F445-8F08-ED36A08FA2EE}"/>
                  </a:ext>
                </a:extLst>
              </p:cNvPr>
              <p:cNvCxnSpPr>
                <a:cxnSpLocks/>
              </p:cNvCxnSpPr>
              <p:nvPr/>
            </p:nvCxnSpPr>
            <p:spPr>
              <a:xfrm>
                <a:off x="1432051"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AA3E176-2D6A-814E-9259-6C0A20D644BF}"/>
                  </a:ext>
                </a:extLst>
              </p:cNvPr>
              <p:cNvCxnSpPr>
                <a:cxnSpLocks/>
              </p:cNvCxnSpPr>
              <p:nvPr/>
            </p:nvCxnSpPr>
            <p:spPr>
              <a:xfrm rot="5400000">
                <a:off x="1043794"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36" name="Rectangle 35">
            <a:extLst>
              <a:ext uri="{FF2B5EF4-FFF2-40B4-BE49-F238E27FC236}">
                <a16:creationId xmlns:a16="http://schemas.microsoft.com/office/drawing/2014/main" id="{3B272533-E5AC-6B4C-833B-C6A12B9AA27C}"/>
              </a:ext>
            </a:extLst>
          </p:cNvPr>
          <p:cNvSpPr/>
          <p:nvPr/>
        </p:nvSpPr>
        <p:spPr>
          <a:xfrm>
            <a:off x="6286500" y="2224088"/>
            <a:ext cx="3670300" cy="1833330"/>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Rectangle 36">
            <a:extLst>
              <a:ext uri="{FF2B5EF4-FFF2-40B4-BE49-F238E27FC236}">
                <a16:creationId xmlns:a16="http://schemas.microsoft.com/office/drawing/2014/main" id="{F14899A8-D7F4-C54B-BF78-DC05E8746CB3}"/>
              </a:ext>
            </a:extLst>
          </p:cNvPr>
          <p:cNvSpPr/>
          <p:nvPr/>
        </p:nvSpPr>
        <p:spPr>
          <a:xfrm>
            <a:off x="6286500" y="4318416"/>
            <a:ext cx="3670300" cy="127679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8" name="TextBox 37">
            <a:extLst>
              <a:ext uri="{FF2B5EF4-FFF2-40B4-BE49-F238E27FC236}">
                <a16:creationId xmlns:a16="http://schemas.microsoft.com/office/drawing/2014/main" id="{65E5FDA0-1F1F-1C44-86EC-26528E83089A}"/>
              </a:ext>
            </a:extLst>
          </p:cNvPr>
          <p:cNvSpPr txBox="1"/>
          <p:nvPr/>
        </p:nvSpPr>
        <p:spPr>
          <a:xfrm>
            <a:off x="6400800" y="2447781"/>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39" name="TextBox 38">
            <a:extLst>
              <a:ext uri="{FF2B5EF4-FFF2-40B4-BE49-F238E27FC236}">
                <a16:creationId xmlns:a16="http://schemas.microsoft.com/office/drawing/2014/main" id="{60BCAA95-70A5-4E4E-9746-21E204249D8B}"/>
              </a:ext>
            </a:extLst>
          </p:cNvPr>
          <p:cNvSpPr txBox="1"/>
          <p:nvPr/>
        </p:nvSpPr>
        <p:spPr>
          <a:xfrm>
            <a:off x="6400800" y="4390881"/>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40" name="Rectangle 39">
            <a:extLst>
              <a:ext uri="{FF2B5EF4-FFF2-40B4-BE49-F238E27FC236}">
                <a16:creationId xmlns:a16="http://schemas.microsoft.com/office/drawing/2014/main" id="{0D086C16-3885-A843-AE9E-6D4AEC9B2EB5}"/>
              </a:ext>
            </a:extLst>
          </p:cNvPr>
          <p:cNvSpPr/>
          <p:nvPr/>
        </p:nvSpPr>
        <p:spPr>
          <a:xfrm>
            <a:off x="6286500" y="2224316"/>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1" name="Rectangle 40">
            <a:extLst>
              <a:ext uri="{FF2B5EF4-FFF2-40B4-BE49-F238E27FC236}">
                <a16:creationId xmlns:a16="http://schemas.microsoft.com/office/drawing/2014/main" id="{CF4342F1-FE8F-1D48-A674-FB0B19C27654}"/>
              </a:ext>
            </a:extLst>
          </p:cNvPr>
          <p:cNvSpPr/>
          <p:nvPr/>
        </p:nvSpPr>
        <p:spPr>
          <a:xfrm>
            <a:off x="6286500" y="4218508"/>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TextBox 41">
            <a:extLst>
              <a:ext uri="{FF2B5EF4-FFF2-40B4-BE49-F238E27FC236}">
                <a16:creationId xmlns:a16="http://schemas.microsoft.com/office/drawing/2014/main" id="{690369FA-3092-5547-9120-641A3B9330E6}"/>
              </a:ext>
            </a:extLst>
          </p:cNvPr>
          <p:cNvSpPr txBox="1"/>
          <p:nvPr/>
        </p:nvSpPr>
        <p:spPr>
          <a:xfrm>
            <a:off x="6395734" y="2802795"/>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the resource icon text color when using a dark background.</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alternate light-</a:t>
            </a:r>
            <a:r>
              <a:rPr lang="en-US" sz="1400" dirty="0" err="1">
                <a:solidFill>
                  <a:schemeClr val="bg1"/>
                </a:solidFill>
                <a:latin typeface="Arial" panose="020B0604020202020204" pitchFamily="34" charset="0"/>
                <a:cs typeface="Arial" panose="020B0604020202020204" pitchFamily="34" charset="0"/>
              </a:rPr>
              <a:t>bg</a:t>
            </a:r>
            <a:r>
              <a:rPr lang="en-US" sz="1400" dirty="0">
                <a:solidFill>
                  <a:schemeClr val="bg1"/>
                </a:solidFill>
                <a:latin typeface="Arial" panose="020B0604020202020204" pitchFamily="34" charset="0"/>
                <a:cs typeface="Arial" panose="020B0604020202020204" pitchFamily="34" charset="0"/>
              </a:rPr>
              <a:t> service icon when appropriate.</a:t>
            </a:r>
          </a:p>
        </p:txBody>
      </p:sp>
      <p:sp>
        <p:nvSpPr>
          <p:cNvPr id="43" name="TextBox 42">
            <a:extLst>
              <a:ext uri="{FF2B5EF4-FFF2-40B4-BE49-F238E27FC236}">
                <a16:creationId xmlns:a16="http://schemas.microsoft.com/office/drawing/2014/main" id="{4AE0F103-6C84-984C-AE1A-B0F0EC8D087B}"/>
              </a:ext>
            </a:extLst>
          </p:cNvPr>
          <p:cNvSpPr txBox="1"/>
          <p:nvPr/>
        </p:nvSpPr>
        <p:spPr>
          <a:xfrm>
            <a:off x="6395734" y="4788758"/>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Crop service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Flip or rotate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3339630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chemeClr val="bg1"/>
                </a:solidFill>
                <a:latin typeface="Arial" panose="020B0604020202020204" pitchFamily="34" charset="0"/>
              </a:rPr>
              <a:pPr fontAlgn="base">
                <a:spcBef>
                  <a:spcPct val="0"/>
                </a:spcBef>
                <a:spcAft>
                  <a:spcPct val="0"/>
                </a:spcAft>
              </a:pPr>
              <a:t>140</a:t>
            </a:fld>
            <a:endParaRPr lang="en-US" altLang="en-US" dirty="0">
              <a:solidFill>
                <a:schemeClr val="bg1"/>
              </a:solidFill>
              <a:latin typeface="Arial" panose="020B0604020202020204" pitchFamily="34" charset="0"/>
            </a:endParaRPr>
          </a:p>
        </p:txBody>
      </p:sp>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p:txBody>
          <a:bodyPr/>
          <a:lstStyle/>
          <a:p>
            <a:pPr eaLnBrk="1" hangingPunct="1"/>
            <a:r>
              <a:rPr lang="en-US" altLang="en-US" dirty="0"/>
              <a:t>VR &amp; AR</a:t>
            </a: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chemeClr val="bg1"/>
                </a:solidFill>
                <a:latin typeface="Arial" panose="020B0604020202020204" pitchFamily="34" charset="0"/>
              </a:rPr>
              <a:pPr fontAlgn="base">
                <a:spcBef>
                  <a:spcPct val="0"/>
                </a:spcBef>
                <a:spcAft>
                  <a:spcPct val="0"/>
                </a:spcAft>
              </a:pPr>
              <a:t>141</a:t>
            </a:fld>
            <a:endParaRPr lang="en-US" altLang="en-US" dirty="0">
              <a:solidFill>
                <a:schemeClr val="bg1"/>
              </a:solidFill>
              <a:latin typeface="Arial" panose="020B0604020202020204" pitchFamily="34" charset="0"/>
            </a:endParaRPr>
          </a:p>
        </p:txBody>
      </p:sp>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p:txBody>
          <a:bodyPr/>
          <a:lstStyle/>
          <a:p>
            <a:pPr eaLnBrk="1" hangingPunct="1"/>
            <a:r>
              <a:rPr lang="en-US" altLang="en-US" dirty="0"/>
              <a:t>VR &amp; AR</a:t>
            </a: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chemeClr val="bg1"/>
                </a:solidFill>
                <a:latin typeface="Arial" panose="020B0604020202020204" pitchFamily="34" charset="0"/>
              </a:rPr>
              <a:pPr fontAlgn="base">
                <a:spcBef>
                  <a:spcPct val="0"/>
                </a:spcBef>
                <a:spcAft>
                  <a:spcPct val="0"/>
                </a:spcAft>
              </a:pPr>
              <a:t>15</a:t>
            </a:fld>
            <a:endParaRPr lang="en-US" altLang="en-US" dirty="0">
              <a:solidFill>
                <a:schemeClr val="bg1"/>
              </a:solidFill>
              <a:latin typeface="Arial" panose="020B0604020202020204" pitchFamily="34" charset="0"/>
            </a:endParaRPr>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4294967295"/>
          </p:nvPr>
        </p:nvSpPr>
        <p:spPr>
          <a:xfrm>
            <a:off x="241658"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4294967295"/>
          </p:nvPr>
        </p:nvSpPr>
        <p:spPr>
          <a:xfrm>
            <a:off x="4308475"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4294967295"/>
          </p:nvPr>
        </p:nvSpPr>
        <p:spPr>
          <a:xfrm>
            <a:off x="241658" y="1149350"/>
            <a:ext cx="11709400" cy="566391"/>
          </a:xfrm>
        </p:spPr>
        <p:txBody>
          <a:bodyPr>
            <a:normAutofit/>
          </a:bodyPr>
          <a:lstStyle/>
          <a:p>
            <a:pPr eaLnBrk="1" hangingPunct="1"/>
            <a:r>
              <a:rPr lang="en-US" altLang="en-US" sz="1800" dirty="0"/>
              <a:t>Use arrows or lines to connect parts of a diagram or to show a workflow. </a:t>
            </a:r>
          </a:p>
        </p:txBody>
      </p:sp>
      <p:grpSp>
        <p:nvGrpSpPr>
          <p:cNvPr id="30" name="Group 29">
            <a:extLst>
              <a:ext uri="{FF2B5EF4-FFF2-40B4-BE49-F238E27FC236}">
                <a16:creationId xmlns:a16="http://schemas.microsoft.com/office/drawing/2014/main" id="{CB23F55C-1BBA-F245-B72F-602FDE90F7B2}"/>
              </a:ext>
            </a:extLst>
          </p:cNvPr>
          <p:cNvGrpSpPr/>
          <p:nvPr/>
        </p:nvGrpSpPr>
        <p:grpSpPr>
          <a:xfrm>
            <a:off x="763073" y="5005953"/>
            <a:ext cx="2715389" cy="459617"/>
            <a:chOff x="379727" y="4351132"/>
            <a:chExt cx="2701110" cy="457200"/>
          </a:xfrm>
        </p:grpSpPr>
        <p:pic>
          <p:nvPicPr>
            <p:cNvPr id="31" name="Picture 30">
              <a:extLst>
                <a:ext uri="{FF2B5EF4-FFF2-40B4-BE49-F238E27FC236}">
                  <a16:creationId xmlns:a16="http://schemas.microsoft.com/office/drawing/2014/main" id="{73582441-B7E2-4E49-A932-73E80C051518}"/>
                </a:ext>
              </a:extLst>
            </p:cNvPr>
            <p:cNvPicPr>
              <a:picLocks noChangeAspect="1"/>
            </p:cNvPicPr>
            <p:nvPr/>
          </p:nvPicPr>
          <p:blipFill>
            <a:blip r:embed="rId2"/>
            <a:stretch>
              <a:fillRect/>
            </a:stretch>
          </p:blipFill>
          <p:spPr>
            <a:xfrm>
              <a:off x="379727" y="4351132"/>
              <a:ext cx="1989117" cy="457200"/>
            </a:xfrm>
            <a:prstGeom prst="rect">
              <a:avLst/>
            </a:prstGeom>
          </p:spPr>
        </p:pic>
        <p:sp>
          <p:nvSpPr>
            <p:cNvPr id="32" name="Rectangle 31">
              <a:extLst>
                <a:ext uri="{FF2B5EF4-FFF2-40B4-BE49-F238E27FC236}">
                  <a16:creationId xmlns:a16="http://schemas.microsoft.com/office/drawing/2014/main" id="{08153680-E361-E544-8C03-31C5F1323C8E}"/>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3" name="Straight Arrow Connector 32">
              <a:extLst>
                <a:ext uri="{FF2B5EF4-FFF2-40B4-BE49-F238E27FC236}">
                  <a16:creationId xmlns:a16="http://schemas.microsoft.com/office/drawing/2014/main" id="{53569FAA-F8DA-474F-9317-FC0230AB7CD9}"/>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CB9E133-8B05-684B-B93B-0122D4357D30}"/>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grpSp>
      <p:grpSp>
        <p:nvGrpSpPr>
          <p:cNvPr id="35" name="Group 34">
            <a:extLst>
              <a:ext uri="{FF2B5EF4-FFF2-40B4-BE49-F238E27FC236}">
                <a16:creationId xmlns:a16="http://schemas.microsoft.com/office/drawing/2014/main" id="{B320BFAD-D4FC-2940-B964-7B9F9E8C189B}"/>
              </a:ext>
            </a:extLst>
          </p:cNvPr>
          <p:cNvGrpSpPr/>
          <p:nvPr/>
        </p:nvGrpSpPr>
        <p:grpSpPr>
          <a:xfrm>
            <a:off x="913033" y="4083162"/>
            <a:ext cx="1645920" cy="671512"/>
            <a:chOff x="498687" y="3411643"/>
            <a:chExt cx="1645920" cy="671512"/>
          </a:xfrm>
        </p:grpSpPr>
        <p:cxnSp>
          <p:nvCxnSpPr>
            <p:cNvPr id="36" name="Straight Arrow Connector 35">
              <a:extLst>
                <a:ext uri="{FF2B5EF4-FFF2-40B4-BE49-F238E27FC236}">
                  <a16:creationId xmlns:a16="http://schemas.microsoft.com/office/drawing/2014/main" id="{6E5A4DE5-BB05-E04F-9F48-540379924AFF}"/>
                </a:ext>
              </a:extLst>
            </p:cNvPr>
            <p:cNvCxnSpPr>
              <a:cxnSpLocks/>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D25970-9C85-214C-8422-677B04042B0D}"/>
                </a:ext>
              </a:extLst>
            </p:cNvPr>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82F3B3-4BB2-764F-A0B8-266D3217A302}"/>
                </a:ext>
              </a:extLst>
            </p:cNvPr>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36197E-085A-624C-A5E6-390C5AD6C4BB}"/>
              </a:ext>
            </a:extLst>
          </p:cNvPr>
          <p:cNvGrpSpPr/>
          <p:nvPr/>
        </p:nvGrpSpPr>
        <p:grpSpPr>
          <a:xfrm>
            <a:off x="4396528" y="3492397"/>
            <a:ext cx="1463040" cy="563402"/>
            <a:chOff x="4053622" y="2962541"/>
            <a:chExt cx="1463040" cy="563402"/>
          </a:xfrm>
        </p:grpSpPr>
        <p:cxnSp>
          <p:nvCxnSpPr>
            <p:cNvPr id="40" name="Straight Arrow Connector 39">
              <a:extLst>
                <a:ext uri="{FF2B5EF4-FFF2-40B4-BE49-F238E27FC236}">
                  <a16:creationId xmlns:a16="http://schemas.microsoft.com/office/drawing/2014/main" id="{8614A8E2-918B-444E-AE3E-0D6E9DBB133A}"/>
                </a:ext>
              </a:extLst>
            </p:cNvPr>
            <p:cNvCxnSpPr>
              <a:cxnSpLocks/>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87B5BDC-AF06-FB48-96ED-15094204A42A}"/>
                </a:ext>
              </a:extLst>
            </p:cNvPr>
            <p:cNvCxnSpPr>
              <a:cxnSpLocks/>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0BD743-19D8-854F-AD60-468C50469CC8}"/>
                </a:ext>
              </a:extLst>
            </p:cNvPr>
            <p:cNvCxnSpPr>
              <a:cxnSpLocks/>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68AEF99-A4DF-3E49-90F5-6F66CF2FCCBB}"/>
              </a:ext>
            </a:extLst>
          </p:cNvPr>
          <p:cNvSpPr txBox="1"/>
          <p:nvPr/>
        </p:nvSpPr>
        <p:spPr>
          <a:xfrm>
            <a:off x="5975619" y="33524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Default Arrow</a:t>
            </a:r>
          </a:p>
        </p:txBody>
      </p:sp>
      <p:sp>
        <p:nvSpPr>
          <p:cNvPr id="44" name="TextBox 43">
            <a:extLst>
              <a:ext uri="{FF2B5EF4-FFF2-40B4-BE49-F238E27FC236}">
                <a16:creationId xmlns:a16="http://schemas.microsoft.com/office/drawing/2014/main" id="{F31D5BD8-E8FD-4448-B41B-6E7A72D7DF3A}"/>
              </a:ext>
            </a:extLst>
          </p:cNvPr>
          <p:cNvSpPr txBox="1"/>
          <p:nvPr/>
        </p:nvSpPr>
        <p:spPr>
          <a:xfrm>
            <a:off x="5975619" y="36445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Open Arrow</a:t>
            </a:r>
          </a:p>
        </p:txBody>
      </p:sp>
      <p:sp>
        <p:nvSpPr>
          <p:cNvPr id="45" name="TextBox 44">
            <a:extLst>
              <a:ext uri="{FF2B5EF4-FFF2-40B4-BE49-F238E27FC236}">
                <a16:creationId xmlns:a16="http://schemas.microsoft.com/office/drawing/2014/main" id="{C3F131B9-88A5-374A-9059-B7BBB7108034}"/>
              </a:ext>
            </a:extLst>
          </p:cNvPr>
          <p:cNvSpPr txBox="1"/>
          <p:nvPr/>
        </p:nvSpPr>
        <p:spPr>
          <a:xfrm>
            <a:off x="5975619" y="39112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Size 4</a:t>
            </a:r>
          </a:p>
        </p:txBody>
      </p:sp>
      <p:sp>
        <p:nvSpPr>
          <p:cNvPr id="47" name="Rectangle 46">
            <a:extLst>
              <a:ext uri="{FF2B5EF4-FFF2-40B4-BE49-F238E27FC236}">
                <a16:creationId xmlns:a16="http://schemas.microsoft.com/office/drawing/2014/main" id="{2543C29B-0AFC-BB43-8E43-167FF08320BC}"/>
              </a:ext>
            </a:extLst>
          </p:cNvPr>
          <p:cNvSpPr/>
          <p:nvPr/>
        </p:nvSpPr>
        <p:spPr>
          <a:xfrm>
            <a:off x="8255327" y="2108749"/>
            <a:ext cx="3670300" cy="175258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8" name="Rectangle 47">
            <a:extLst>
              <a:ext uri="{FF2B5EF4-FFF2-40B4-BE49-F238E27FC236}">
                <a16:creationId xmlns:a16="http://schemas.microsoft.com/office/drawing/2014/main" id="{CD86CBC4-CE8A-1E4B-9F0C-0315F931E649}"/>
              </a:ext>
            </a:extLst>
          </p:cNvPr>
          <p:cNvSpPr/>
          <p:nvPr/>
        </p:nvSpPr>
        <p:spPr>
          <a:xfrm>
            <a:off x="8255327" y="4164978"/>
            <a:ext cx="3670300" cy="145249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TextBox 48">
            <a:extLst>
              <a:ext uri="{FF2B5EF4-FFF2-40B4-BE49-F238E27FC236}">
                <a16:creationId xmlns:a16="http://schemas.microsoft.com/office/drawing/2014/main" id="{376EE48F-6CBF-1940-B793-7BEB53709A00}"/>
              </a:ext>
            </a:extLst>
          </p:cNvPr>
          <p:cNvSpPr txBox="1"/>
          <p:nvPr/>
        </p:nvSpPr>
        <p:spPr>
          <a:xfrm>
            <a:off x="8369627" y="2332443"/>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0" name="TextBox 49">
            <a:extLst>
              <a:ext uri="{FF2B5EF4-FFF2-40B4-BE49-F238E27FC236}">
                <a16:creationId xmlns:a16="http://schemas.microsoft.com/office/drawing/2014/main" id="{6181C712-2050-DC42-B280-AF41A2A8AD0E}"/>
              </a:ext>
            </a:extLst>
          </p:cNvPr>
          <p:cNvSpPr txBox="1"/>
          <p:nvPr/>
        </p:nvSpPr>
        <p:spPr>
          <a:xfrm>
            <a:off x="8369627" y="4237443"/>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1" name="Rectangle 50">
            <a:extLst>
              <a:ext uri="{FF2B5EF4-FFF2-40B4-BE49-F238E27FC236}">
                <a16:creationId xmlns:a16="http://schemas.microsoft.com/office/drawing/2014/main" id="{993E0583-1A47-624E-ACBD-C6F2BBF84076}"/>
              </a:ext>
            </a:extLst>
          </p:cNvPr>
          <p:cNvSpPr/>
          <p:nvPr/>
        </p:nvSpPr>
        <p:spPr>
          <a:xfrm>
            <a:off x="8255327" y="2108978"/>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2" name="Rectangle 51">
            <a:extLst>
              <a:ext uri="{FF2B5EF4-FFF2-40B4-BE49-F238E27FC236}">
                <a16:creationId xmlns:a16="http://schemas.microsoft.com/office/drawing/2014/main" id="{B089D7D5-F8C1-B947-A256-26AA18728FF1}"/>
              </a:ext>
            </a:extLst>
          </p:cNvPr>
          <p:cNvSpPr/>
          <p:nvPr/>
        </p:nvSpPr>
        <p:spPr>
          <a:xfrm>
            <a:off x="8255327"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TextBox 52">
            <a:extLst>
              <a:ext uri="{FF2B5EF4-FFF2-40B4-BE49-F238E27FC236}">
                <a16:creationId xmlns:a16="http://schemas.microsoft.com/office/drawing/2014/main" id="{63B6C0EA-E20C-C942-942C-281E34EC397B}"/>
              </a:ext>
            </a:extLst>
          </p:cNvPr>
          <p:cNvSpPr txBox="1"/>
          <p:nvPr/>
        </p:nvSpPr>
        <p:spPr>
          <a:xfrm>
            <a:off x="8364561"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preset arrow provided in the Elements section.</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straight lines and right angles to connect objects.</a:t>
            </a:r>
          </a:p>
        </p:txBody>
      </p:sp>
      <p:sp>
        <p:nvSpPr>
          <p:cNvPr id="54" name="TextBox 53">
            <a:extLst>
              <a:ext uri="{FF2B5EF4-FFF2-40B4-BE49-F238E27FC236}">
                <a16:creationId xmlns:a16="http://schemas.microsoft.com/office/drawing/2014/main" id="{BBB1F11D-9A17-7B4B-A95F-C16384FC2847}"/>
              </a:ext>
            </a:extLst>
          </p:cNvPr>
          <p:cNvSpPr txBox="1"/>
          <p:nvPr/>
        </p:nvSpPr>
        <p:spPr>
          <a:xfrm>
            <a:off x="8364561"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Create diagonal lines.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148310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B0604020202020204" pitchFamily="34" charset="0"/>
              </a:rPr>
              <a:pPr fontAlgn="base">
                <a:spcBef>
                  <a:spcPct val="0"/>
                </a:spcBef>
                <a:spcAft>
                  <a:spcPct val="0"/>
                </a:spcAft>
              </a:pPr>
              <a:t>16</a:t>
            </a:fld>
            <a:endParaRPr lang="en-US" altLang="en-US" dirty="0">
              <a:solidFill>
                <a:schemeClr val="bg1"/>
              </a:solidFill>
              <a:latin typeface="Arial" panose="020B0604020202020204" pitchFamily="34" charset="0"/>
            </a:endParaRPr>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4294967295"/>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4294967295"/>
          </p:nvPr>
        </p:nvSpPr>
        <p:spPr>
          <a:xfrm>
            <a:off x="241300" y="1149350"/>
            <a:ext cx="11709400" cy="984250"/>
          </a:xfrm>
        </p:spPr>
        <p:txBody>
          <a:bodyPr>
            <a:normAutofit/>
          </a:bodyPr>
          <a:lstStyle/>
          <a:p>
            <a:pPr eaLnBrk="1" hangingPunct="1"/>
            <a:r>
              <a:rPr lang="en-US" altLang="en-US" sz="1800"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Elasticsearch Service</a:t>
            </a: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Elasticsearch Service</a:t>
            </a: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Service</a:t>
            </a: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405B55EF-A545-AB4C-A4F0-5976A43DD8CA}"/>
              </a:ext>
            </a:extLst>
          </p:cNvPr>
          <p:cNvSpPr/>
          <p:nvPr/>
        </p:nvSpPr>
        <p:spPr>
          <a:xfrm>
            <a:off x="8279491" y="2165164"/>
            <a:ext cx="3670300" cy="141517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7" name="Rectangle 26">
            <a:extLst>
              <a:ext uri="{FF2B5EF4-FFF2-40B4-BE49-F238E27FC236}">
                <a16:creationId xmlns:a16="http://schemas.microsoft.com/office/drawing/2014/main" id="{4E79033F-DD24-334F-985F-06A4160322CF}"/>
              </a:ext>
            </a:extLst>
          </p:cNvPr>
          <p:cNvSpPr/>
          <p:nvPr/>
        </p:nvSpPr>
        <p:spPr>
          <a:xfrm>
            <a:off x="8279491" y="3774003"/>
            <a:ext cx="3670300" cy="208454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96D8721D-774A-EE42-8805-438921AA6862}"/>
              </a:ext>
            </a:extLst>
          </p:cNvPr>
          <p:cNvSpPr txBox="1"/>
          <p:nvPr/>
        </p:nvSpPr>
        <p:spPr>
          <a:xfrm>
            <a:off x="8393791" y="2388857"/>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29" name="TextBox 28">
            <a:extLst>
              <a:ext uri="{FF2B5EF4-FFF2-40B4-BE49-F238E27FC236}">
                <a16:creationId xmlns:a16="http://schemas.microsoft.com/office/drawing/2014/main" id="{7926C41F-3C53-CC43-B8AF-ACEABFBBB1B1}"/>
              </a:ext>
            </a:extLst>
          </p:cNvPr>
          <p:cNvSpPr txBox="1"/>
          <p:nvPr/>
        </p:nvSpPr>
        <p:spPr>
          <a:xfrm>
            <a:off x="8393791" y="3846469"/>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ACC4949D-D347-FA46-90C1-9DDF0A909044}"/>
              </a:ext>
            </a:extLst>
          </p:cNvPr>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1" name="Rectangle 30">
            <a:extLst>
              <a:ext uri="{FF2B5EF4-FFF2-40B4-BE49-F238E27FC236}">
                <a16:creationId xmlns:a16="http://schemas.microsoft.com/office/drawing/2014/main" id="{CECAC445-C7F1-044C-B994-A909ACEE3EFF}"/>
              </a:ext>
            </a:extLst>
          </p:cNvPr>
          <p:cNvSpPr/>
          <p:nvPr/>
        </p:nvSpPr>
        <p:spPr>
          <a:xfrm>
            <a:off x="8279491" y="3674096"/>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2" name="TextBox 31">
            <a:extLst>
              <a:ext uri="{FF2B5EF4-FFF2-40B4-BE49-F238E27FC236}">
                <a16:creationId xmlns:a16="http://schemas.microsoft.com/office/drawing/2014/main" id="{94F711CA-EB36-5E43-A16F-19FFB00E6750}"/>
              </a:ext>
            </a:extLst>
          </p:cNvPr>
          <p:cNvSpPr txBox="1"/>
          <p:nvPr/>
        </p:nvSpPr>
        <p:spPr>
          <a:xfrm>
            <a:off x="8388725" y="2743871"/>
            <a:ext cx="337850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Modify color or text size if necessary.</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after the second word in the service name.</a:t>
            </a:r>
          </a:p>
        </p:txBody>
      </p:sp>
      <p:sp>
        <p:nvSpPr>
          <p:cNvPr id="33" name="TextBox 32">
            <a:extLst>
              <a:ext uri="{FF2B5EF4-FFF2-40B4-BE49-F238E27FC236}">
                <a16:creationId xmlns:a16="http://schemas.microsoft.com/office/drawing/2014/main" id="{2ADE8BC5-4AE1-EE4E-807D-B47CB4B65A3C}"/>
              </a:ext>
            </a:extLst>
          </p:cNvPr>
          <p:cNvSpPr txBox="1"/>
          <p:nvPr/>
        </p:nvSpPr>
        <p:spPr>
          <a:xfrm>
            <a:off x="8388725" y="4244346"/>
            <a:ext cx="3378504"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424440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dirty="0">
              <a:solidFill>
                <a:schemeClr val="bg1"/>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chemeClr val="bg1"/>
                </a:solidFill>
                <a:latin typeface="Arial" panose="020B0604020202020204" pitchFamily="34" charset="0"/>
              </a:rPr>
              <a:pPr fontAlgn="base">
                <a:spcBef>
                  <a:spcPct val="0"/>
                </a:spcBef>
                <a:spcAft>
                  <a:spcPct val="0"/>
                </a:spcAft>
              </a:pPr>
              <a:t>18</a:t>
            </a:fld>
            <a:endParaRPr lang="en-US" altLang="en-US" dirty="0">
              <a:solidFill>
                <a:schemeClr val="bg1"/>
              </a:solidFill>
              <a:latin typeface="Arial" panose="020B0604020202020204" pitchFamily="34" charset="0"/>
            </a:endParaRPr>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pPr eaLnBrk="1" hangingPunct="1"/>
            <a:r>
              <a:rPr lang="en-US" altLang="en-US" dirty="0"/>
              <a:t>Example: Git to S3 Webhooks</a:t>
            </a:r>
          </a:p>
        </p:txBody>
      </p:sp>
      <p:sp>
        <p:nvSpPr>
          <p:cNvPr id="29" name="Rectangle 28">
            <a:extLst>
              <a:ext uri="{FF2B5EF4-FFF2-40B4-BE49-F238E27FC236}">
                <a16:creationId xmlns:a16="http://schemas.microsoft.com/office/drawing/2014/main" id="{64DF6C5E-5C1B-1F4C-8327-9A80F0EE4D15}"/>
              </a:ext>
            </a:extLst>
          </p:cNvPr>
          <p:cNvSpPr/>
          <p:nvPr/>
        </p:nvSpPr>
        <p:spPr>
          <a:xfrm>
            <a:off x="5093301" y="1532537"/>
            <a:ext cx="5798452"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BA7A6CCF-C3CB-8646-A469-A2EF7379260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041830" y="3066779"/>
            <a:ext cx="469900" cy="469900"/>
          </a:xfrm>
          <a:prstGeom prst="rect">
            <a:avLst/>
          </a:prstGeom>
        </p:spPr>
      </p:pic>
      <p:pic>
        <p:nvPicPr>
          <p:cNvPr id="31" name="Graphic 30">
            <a:extLst>
              <a:ext uri="{FF2B5EF4-FFF2-40B4-BE49-F238E27FC236}">
                <a16:creationId xmlns:a16="http://schemas.microsoft.com/office/drawing/2014/main" id="{0CF806B9-50EE-D34C-AF4A-D6AD55F643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2255" y="2954391"/>
            <a:ext cx="711200" cy="711200"/>
          </a:xfrm>
          <a:prstGeom prst="rect">
            <a:avLst/>
          </a:prstGeom>
        </p:spPr>
      </p:pic>
      <p:sp>
        <p:nvSpPr>
          <p:cNvPr id="32" name="TextBox 31">
            <a:extLst>
              <a:ext uri="{FF2B5EF4-FFF2-40B4-BE49-F238E27FC236}">
                <a16:creationId xmlns:a16="http://schemas.microsoft.com/office/drawing/2014/main" id="{FFB265BE-C2E6-D54F-94A7-D1C2C3ABCB84}"/>
              </a:ext>
            </a:extLst>
          </p:cNvPr>
          <p:cNvSpPr txBox="1"/>
          <p:nvPr/>
        </p:nvSpPr>
        <p:spPr>
          <a:xfrm>
            <a:off x="5364579" y="3665591"/>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AWS Lambda</a:t>
            </a:r>
          </a:p>
        </p:txBody>
      </p:sp>
      <p:pic>
        <p:nvPicPr>
          <p:cNvPr id="33" name="Graphic 32">
            <a:extLst>
              <a:ext uri="{FF2B5EF4-FFF2-40B4-BE49-F238E27FC236}">
                <a16:creationId xmlns:a16="http://schemas.microsoft.com/office/drawing/2014/main" id="{6FCC0D62-3B9F-074F-BA03-7381F2C634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0128" y="2954391"/>
            <a:ext cx="711200" cy="711200"/>
          </a:xfrm>
          <a:prstGeom prst="rect">
            <a:avLst/>
          </a:prstGeom>
        </p:spPr>
      </p:pic>
      <p:sp>
        <p:nvSpPr>
          <p:cNvPr id="34" name="TextBox 33">
            <a:extLst>
              <a:ext uri="{FF2B5EF4-FFF2-40B4-BE49-F238E27FC236}">
                <a16:creationId xmlns:a16="http://schemas.microsoft.com/office/drawing/2014/main" id="{079C50C8-E13D-3546-980B-2D08B2D82063}"/>
              </a:ext>
            </a:extLst>
          </p:cNvPr>
          <p:cNvSpPr txBox="1"/>
          <p:nvPr/>
        </p:nvSpPr>
        <p:spPr>
          <a:xfrm>
            <a:off x="6982452" y="3665591"/>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AWS Lambda</a:t>
            </a:r>
          </a:p>
        </p:txBody>
      </p:sp>
      <p:sp>
        <p:nvSpPr>
          <p:cNvPr id="35" name="TextBox 34">
            <a:extLst>
              <a:ext uri="{FF2B5EF4-FFF2-40B4-BE49-F238E27FC236}">
                <a16:creationId xmlns:a16="http://schemas.microsoft.com/office/drawing/2014/main" id="{957B94DF-4F81-524D-BF67-40A82D4E97C1}"/>
              </a:ext>
            </a:extLst>
          </p:cNvPr>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Third-party</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Git repository</a:t>
            </a:r>
          </a:p>
        </p:txBody>
      </p:sp>
      <p:sp>
        <p:nvSpPr>
          <p:cNvPr id="36" name="TextBox 35">
            <a:extLst>
              <a:ext uri="{FF2B5EF4-FFF2-40B4-BE49-F238E27FC236}">
                <a16:creationId xmlns:a16="http://schemas.microsoft.com/office/drawing/2014/main" id="{A1733A98-2270-BB4E-A27D-02C8876CA786}"/>
              </a:ext>
            </a:extLst>
          </p:cNvPr>
          <p:cNvSpPr txBox="1"/>
          <p:nvPr/>
        </p:nvSpPr>
        <p:spPr>
          <a:xfrm>
            <a:off x="530762" y="3590313"/>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Git users</a:t>
            </a:r>
          </a:p>
        </p:txBody>
      </p:sp>
      <p:sp>
        <p:nvSpPr>
          <p:cNvPr id="37" name="TextBox 36">
            <a:extLst>
              <a:ext uri="{FF2B5EF4-FFF2-40B4-BE49-F238E27FC236}">
                <a16:creationId xmlns:a16="http://schemas.microsoft.com/office/drawing/2014/main" id="{9F08B188-3881-904C-A4F0-16EE84EFE76B}"/>
              </a:ext>
            </a:extLst>
          </p:cNvPr>
          <p:cNvSpPr txBox="1"/>
          <p:nvPr/>
        </p:nvSpPr>
        <p:spPr>
          <a:xfrm>
            <a:off x="8993656" y="2441517"/>
            <a:ext cx="1506552" cy="523220"/>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Amazon S3</a:t>
            </a:r>
          </a:p>
          <a:p>
            <a:pPr algn="ctr"/>
            <a:r>
              <a:rPr lang="en-US" sz="1400" dirty="0">
                <a:solidFill>
                  <a:schemeClr val="bg1"/>
                </a:solidFill>
                <a:latin typeface="Arial" panose="020B0604020202020204" pitchFamily="34" charset="0"/>
                <a:cs typeface="Arial" panose="020B0604020202020204" pitchFamily="34" charset="0"/>
              </a:rPr>
              <a:t>SSH key bucket</a:t>
            </a:r>
          </a:p>
        </p:txBody>
      </p:sp>
      <p:sp>
        <p:nvSpPr>
          <p:cNvPr id="38" name="TextBox 37">
            <a:extLst>
              <a:ext uri="{FF2B5EF4-FFF2-40B4-BE49-F238E27FC236}">
                <a16:creationId xmlns:a16="http://schemas.microsoft.com/office/drawing/2014/main" id="{C0BB255C-3DA5-9340-AFE3-59E71B643FAF}"/>
              </a:ext>
            </a:extLst>
          </p:cNvPr>
          <p:cNvSpPr txBox="1"/>
          <p:nvPr/>
        </p:nvSpPr>
        <p:spPr>
          <a:xfrm>
            <a:off x="8993656" y="3503400"/>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AWS KMS key</a:t>
            </a:r>
          </a:p>
        </p:txBody>
      </p:sp>
      <p:sp>
        <p:nvSpPr>
          <p:cNvPr id="39" name="TextBox 38">
            <a:extLst>
              <a:ext uri="{FF2B5EF4-FFF2-40B4-BE49-F238E27FC236}">
                <a16:creationId xmlns:a16="http://schemas.microsoft.com/office/drawing/2014/main" id="{B45569A6-9A52-5A43-92D4-4CA4D2F5FE18}"/>
              </a:ext>
            </a:extLst>
          </p:cNvPr>
          <p:cNvSpPr txBox="1"/>
          <p:nvPr/>
        </p:nvSpPr>
        <p:spPr>
          <a:xfrm>
            <a:off x="8993656" y="4476793"/>
            <a:ext cx="1506552" cy="523220"/>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Amazon S3 output bucket</a:t>
            </a:r>
          </a:p>
        </p:txBody>
      </p:sp>
      <p:cxnSp>
        <p:nvCxnSpPr>
          <p:cNvPr id="40" name="Straight Arrow Connector 39">
            <a:extLst>
              <a:ext uri="{FF2B5EF4-FFF2-40B4-BE49-F238E27FC236}">
                <a16:creationId xmlns:a16="http://schemas.microsoft.com/office/drawing/2014/main" id="{08D7495D-4C6E-2B4C-B95D-37FE1C86B754}"/>
              </a:ext>
            </a:extLst>
          </p:cNvPr>
          <p:cNvCxnSpPr>
            <a:cxnSpLocks/>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FEFB64-F450-194F-8661-9219B7BEA7A7}"/>
              </a:ext>
            </a:extLst>
          </p:cNvPr>
          <p:cNvCxnSpPr>
            <a:cxnSpLocks/>
          </p:cNvCxnSpPr>
          <p:nvPr/>
        </p:nvCxnSpPr>
        <p:spPr>
          <a:xfrm>
            <a:off x="3885349" y="3365525"/>
            <a:ext cx="17663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08DFA750-7C72-7C42-BB5D-15F20A67E493}"/>
              </a:ext>
            </a:extLst>
          </p:cNvPr>
          <p:cNvGrpSpPr/>
          <p:nvPr/>
        </p:nvGrpSpPr>
        <p:grpSpPr>
          <a:xfrm rot="10800000">
            <a:off x="8204636" y="2172570"/>
            <a:ext cx="819599" cy="2449618"/>
            <a:chOff x="8228637" y="4518536"/>
            <a:chExt cx="1639961" cy="399415"/>
          </a:xfrm>
        </p:grpSpPr>
        <p:sp>
          <p:nvSpPr>
            <p:cNvPr id="43" name="Freeform 42">
              <a:extLst>
                <a:ext uri="{FF2B5EF4-FFF2-40B4-BE49-F238E27FC236}">
                  <a16:creationId xmlns:a16="http://schemas.microsoft.com/office/drawing/2014/main" id="{76B72560-0B54-6E46-824B-251048FEA921}"/>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4" name="Straight Arrow Connector 43">
              <a:extLst>
                <a:ext uri="{FF2B5EF4-FFF2-40B4-BE49-F238E27FC236}">
                  <a16:creationId xmlns:a16="http://schemas.microsoft.com/office/drawing/2014/main" id="{F66508B1-4F80-E04E-A5F3-E2ED6479C5B6}"/>
                </a:ext>
              </a:extLst>
            </p:cNvPr>
            <p:cNvCxnSpPr>
              <a:cxnSpLocks/>
            </p:cNvCxnSpPr>
            <p:nvPr/>
          </p:nvCxnSpPr>
          <p:spPr>
            <a:xfrm rot="10800000" flipH="1">
              <a:off x="8228637" y="4720460"/>
              <a:ext cx="1639961"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5" name="Freeform 44">
            <a:extLst>
              <a:ext uri="{FF2B5EF4-FFF2-40B4-BE49-F238E27FC236}">
                <a16:creationId xmlns:a16="http://schemas.microsoft.com/office/drawing/2014/main" id="{C5EE9418-5F64-AA43-BC29-D9E860D90025}"/>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6" name="Straight Arrow Connector 45">
            <a:extLst>
              <a:ext uri="{FF2B5EF4-FFF2-40B4-BE49-F238E27FC236}">
                <a16:creationId xmlns:a16="http://schemas.microsoft.com/office/drawing/2014/main" id="{BC9B97C8-394D-B344-9151-9D457DFEE108}"/>
              </a:ext>
            </a:extLst>
          </p:cNvPr>
          <p:cNvCxnSpPr>
            <a:cxnSpLocks/>
          </p:cNvCxnSpPr>
          <p:nvPr/>
        </p:nvCxnSpPr>
        <p:spPr>
          <a:xfrm>
            <a:off x="6578573" y="3365525"/>
            <a:ext cx="7315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172B23-4230-364B-9286-1ADB3E675A11}"/>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push</a:t>
            </a:r>
          </a:p>
        </p:txBody>
      </p:sp>
      <p:sp>
        <p:nvSpPr>
          <p:cNvPr id="48" name="TextBox 47">
            <a:extLst>
              <a:ext uri="{FF2B5EF4-FFF2-40B4-BE49-F238E27FC236}">
                <a16:creationId xmlns:a16="http://schemas.microsoft.com/office/drawing/2014/main" id="{AD48C92B-02DE-484C-9588-F66A2CBE11EA}"/>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webhook</a:t>
            </a:r>
          </a:p>
        </p:txBody>
      </p:sp>
      <p:pic>
        <p:nvPicPr>
          <p:cNvPr id="49" name="Graphic 48">
            <a:extLst>
              <a:ext uri="{FF2B5EF4-FFF2-40B4-BE49-F238E27FC236}">
                <a16:creationId xmlns:a16="http://schemas.microsoft.com/office/drawing/2014/main" id="{813BD328-0E37-5A48-9B63-F6397202AE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1933416"/>
            <a:ext cx="469900" cy="469900"/>
          </a:xfrm>
          <a:prstGeom prst="rect">
            <a:avLst/>
          </a:prstGeom>
        </p:spPr>
      </p:pic>
      <p:pic>
        <p:nvPicPr>
          <p:cNvPr id="50" name="Graphic 49">
            <a:extLst>
              <a:ext uri="{FF2B5EF4-FFF2-40B4-BE49-F238E27FC236}">
                <a16:creationId xmlns:a16="http://schemas.microsoft.com/office/drawing/2014/main" id="{AB80D21C-0DA6-EE4D-BFE5-05B6CF34C9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3987503"/>
            <a:ext cx="469900" cy="469900"/>
          </a:xfrm>
          <a:prstGeom prst="rect">
            <a:avLst/>
          </a:prstGeom>
        </p:spPr>
      </p:pic>
      <p:pic>
        <p:nvPicPr>
          <p:cNvPr id="51" name="Graphic 50">
            <a:extLst>
              <a:ext uri="{FF2B5EF4-FFF2-40B4-BE49-F238E27FC236}">
                <a16:creationId xmlns:a16="http://schemas.microsoft.com/office/drawing/2014/main" id="{694BEADF-9499-D44F-8D99-6144469612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5374" y="3021750"/>
            <a:ext cx="469900" cy="469900"/>
          </a:xfrm>
          <a:prstGeom prst="rect">
            <a:avLst/>
          </a:prstGeom>
        </p:spPr>
      </p:pic>
      <p:pic>
        <p:nvPicPr>
          <p:cNvPr id="52" name="Graphic 51">
            <a:extLst>
              <a:ext uri="{FF2B5EF4-FFF2-40B4-BE49-F238E27FC236}">
                <a16:creationId xmlns:a16="http://schemas.microsoft.com/office/drawing/2014/main" id="{CD2C4C04-5DF2-0D47-8ECC-92E23B43C8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02073" y="1536385"/>
            <a:ext cx="330200" cy="330200"/>
          </a:xfrm>
          <a:prstGeom prst="rect">
            <a:avLst/>
          </a:prstGeom>
        </p:spPr>
      </p:pic>
    </p:spTree>
    <p:extLst>
      <p:ext uri="{BB962C8B-B14F-4D97-AF65-F5344CB8AC3E}">
        <p14:creationId xmlns:p14="http://schemas.microsoft.com/office/powerpoint/2010/main" val="44055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chemeClr val="bg1"/>
                </a:solidFill>
                <a:latin typeface="Arial" panose="020B0604020202020204" pitchFamily="34" charset="0"/>
              </a:rPr>
              <a:pPr fontAlgn="base">
                <a:spcBef>
                  <a:spcPct val="0"/>
                </a:spcBef>
                <a:spcAft>
                  <a:spcPct val="0"/>
                </a:spcAft>
              </a:pPr>
              <a:t>19</a:t>
            </a:fld>
            <a:endParaRPr lang="en-US" altLang="en-US" dirty="0">
              <a:solidFill>
                <a:schemeClr val="bg1"/>
              </a:solidFill>
              <a:latin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Chef-client processes run-list</a:t>
            </a:r>
          </a:p>
        </p:txBody>
      </p:sp>
      <p:sp>
        <p:nvSpPr>
          <p:cNvPr id="36" name="Rectangle 35">
            <a:extLst>
              <a:ext uri="{FF2B5EF4-FFF2-40B4-BE49-F238E27FC236}">
                <a16:creationId xmlns:a16="http://schemas.microsoft.com/office/drawing/2014/main" id="{D5F7ECF1-CFF4-5E47-8046-655710CC96A8}"/>
              </a:ext>
            </a:extLst>
          </p:cNvPr>
          <p:cNvSpPr/>
          <p:nvPr/>
        </p:nvSpPr>
        <p:spPr>
          <a:xfrm>
            <a:off x="4793658" y="2673458"/>
            <a:ext cx="6556019" cy="2279666"/>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endParaRPr lang="en-US" sz="1200" dirty="0">
              <a:solidFill>
                <a:schemeClr val="accent6"/>
              </a:solidFill>
            </a:endParaRPr>
          </a:p>
        </p:txBody>
      </p:sp>
      <p:grpSp>
        <p:nvGrpSpPr>
          <p:cNvPr id="37" name="Group 36">
            <a:extLst>
              <a:ext uri="{FF2B5EF4-FFF2-40B4-BE49-F238E27FC236}">
                <a16:creationId xmlns:a16="http://schemas.microsoft.com/office/drawing/2014/main" id="{040CFE55-42AF-214C-9618-7314A284F5FD}"/>
              </a:ext>
            </a:extLst>
          </p:cNvPr>
          <p:cNvGrpSpPr/>
          <p:nvPr/>
        </p:nvGrpSpPr>
        <p:grpSpPr>
          <a:xfrm>
            <a:off x="9793117" y="3208047"/>
            <a:ext cx="391016" cy="333597"/>
            <a:chOff x="5725124" y="3200659"/>
            <a:chExt cx="391016" cy="333597"/>
          </a:xfrm>
        </p:grpSpPr>
        <p:sp>
          <p:nvSpPr>
            <p:cNvPr id="38" name="Oval 37">
              <a:extLst>
                <a:ext uri="{FF2B5EF4-FFF2-40B4-BE49-F238E27FC236}">
                  <a16:creationId xmlns:a16="http://schemas.microsoft.com/office/drawing/2014/main" id="{5D16C18C-FCDF-C64E-8228-6A665A9CA8C8}"/>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39" name="TextBox 38">
              <a:extLst>
                <a:ext uri="{FF2B5EF4-FFF2-40B4-BE49-F238E27FC236}">
                  <a16:creationId xmlns:a16="http://schemas.microsoft.com/office/drawing/2014/main" id="{EE5F7A07-8590-BA49-B2CC-1AAEDB0E7D93}"/>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3</a:t>
              </a:r>
            </a:p>
          </p:txBody>
        </p:sp>
      </p:grpSp>
      <p:grpSp>
        <p:nvGrpSpPr>
          <p:cNvPr id="40" name="Group 39">
            <a:extLst>
              <a:ext uri="{FF2B5EF4-FFF2-40B4-BE49-F238E27FC236}">
                <a16:creationId xmlns:a16="http://schemas.microsoft.com/office/drawing/2014/main" id="{FAEDFEE6-3CD7-D740-850D-B3193F007786}"/>
              </a:ext>
            </a:extLst>
          </p:cNvPr>
          <p:cNvGrpSpPr/>
          <p:nvPr/>
        </p:nvGrpSpPr>
        <p:grpSpPr>
          <a:xfrm>
            <a:off x="7768598" y="4146020"/>
            <a:ext cx="391016" cy="333597"/>
            <a:chOff x="5725124" y="3200659"/>
            <a:chExt cx="391016" cy="333597"/>
          </a:xfrm>
        </p:grpSpPr>
        <p:sp>
          <p:nvSpPr>
            <p:cNvPr id="41" name="Oval 40">
              <a:extLst>
                <a:ext uri="{FF2B5EF4-FFF2-40B4-BE49-F238E27FC236}">
                  <a16:creationId xmlns:a16="http://schemas.microsoft.com/office/drawing/2014/main" id="{C6D290AD-04A3-B84A-86A4-A34B92BDFD53}"/>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2" name="TextBox 41">
              <a:extLst>
                <a:ext uri="{FF2B5EF4-FFF2-40B4-BE49-F238E27FC236}">
                  <a16:creationId xmlns:a16="http://schemas.microsoft.com/office/drawing/2014/main" id="{DB8D979E-1F5D-384F-9DC7-3826528C295B}"/>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2</a:t>
              </a:r>
            </a:p>
          </p:txBody>
        </p:sp>
      </p:grpSp>
      <p:grpSp>
        <p:nvGrpSpPr>
          <p:cNvPr id="43" name="Group 42">
            <a:extLst>
              <a:ext uri="{FF2B5EF4-FFF2-40B4-BE49-F238E27FC236}">
                <a16:creationId xmlns:a16="http://schemas.microsoft.com/office/drawing/2014/main" id="{DD5001BF-CD89-1842-B32E-8E8DC9829B7B}"/>
              </a:ext>
            </a:extLst>
          </p:cNvPr>
          <p:cNvGrpSpPr/>
          <p:nvPr/>
        </p:nvGrpSpPr>
        <p:grpSpPr>
          <a:xfrm>
            <a:off x="5725124" y="3200659"/>
            <a:ext cx="391016" cy="333597"/>
            <a:chOff x="5725124" y="3200659"/>
            <a:chExt cx="391016" cy="333597"/>
          </a:xfrm>
        </p:grpSpPr>
        <p:sp>
          <p:nvSpPr>
            <p:cNvPr id="44" name="Oval 43">
              <a:extLst>
                <a:ext uri="{FF2B5EF4-FFF2-40B4-BE49-F238E27FC236}">
                  <a16:creationId xmlns:a16="http://schemas.microsoft.com/office/drawing/2014/main" id="{FE700605-1C2C-F64C-90FF-69BCADBA45E1}"/>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5" name="TextBox 44">
              <a:extLst>
                <a:ext uri="{FF2B5EF4-FFF2-40B4-BE49-F238E27FC236}">
                  <a16:creationId xmlns:a16="http://schemas.microsoft.com/office/drawing/2014/main" id="{0135DE68-39BA-BE45-BBBC-50CAABF98C61}"/>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1</a:t>
              </a:r>
            </a:p>
          </p:txBody>
        </p:sp>
      </p:grpSp>
      <p:grpSp>
        <p:nvGrpSpPr>
          <p:cNvPr id="46" name="Group 45">
            <a:extLst>
              <a:ext uri="{FF2B5EF4-FFF2-40B4-BE49-F238E27FC236}">
                <a16:creationId xmlns:a16="http://schemas.microsoft.com/office/drawing/2014/main" id="{7449D6EA-A94A-904F-96C1-A46CE82F562F}"/>
              </a:ext>
            </a:extLst>
          </p:cNvPr>
          <p:cNvGrpSpPr/>
          <p:nvPr/>
        </p:nvGrpSpPr>
        <p:grpSpPr>
          <a:xfrm>
            <a:off x="6206582" y="2999177"/>
            <a:ext cx="3492500" cy="1021834"/>
            <a:chOff x="6229732" y="2999177"/>
            <a:chExt cx="3492500" cy="1021834"/>
          </a:xfrm>
        </p:grpSpPr>
        <p:cxnSp>
          <p:nvCxnSpPr>
            <p:cNvPr id="47" name="Straight Arrow Connector 46">
              <a:extLst>
                <a:ext uri="{FF2B5EF4-FFF2-40B4-BE49-F238E27FC236}">
                  <a16:creationId xmlns:a16="http://schemas.microsoft.com/office/drawing/2014/main" id="{A8D30388-F7B9-CC4A-B619-E60AF038EC88}"/>
                </a:ext>
              </a:extLst>
            </p:cNvPr>
            <p:cNvCxnSpPr>
              <a:cxnSpLocks/>
            </p:cNvCxnSpPr>
            <p:nvPr/>
          </p:nvCxnSpPr>
          <p:spPr>
            <a:xfrm>
              <a:off x="6626073" y="4021011"/>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C91B6B1F-37D0-E745-9DFC-ADEF9D31156B}"/>
                </a:ext>
              </a:extLst>
            </p:cNvPr>
            <p:cNvSpPr/>
            <p:nvPr/>
          </p:nvSpPr>
          <p:spPr>
            <a:xfrm>
              <a:off x="8350632" y="3011877"/>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DA6CDA9-BE5C-5A44-BB39-12C08AC5B736}"/>
                </a:ext>
              </a:extLst>
            </p:cNvPr>
            <p:cNvSpPr/>
            <p:nvPr/>
          </p:nvSpPr>
          <p:spPr>
            <a:xfrm>
              <a:off x="6229732" y="2999177"/>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Graphic 49">
            <a:extLst>
              <a:ext uri="{FF2B5EF4-FFF2-40B4-BE49-F238E27FC236}">
                <a16:creationId xmlns:a16="http://schemas.microsoft.com/office/drawing/2014/main" id="{D8EB80BE-D836-604C-BA0F-A71DE75C7E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3659" y="2679431"/>
            <a:ext cx="274322" cy="274322"/>
          </a:xfrm>
          <a:prstGeom prst="rect">
            <a:avLst/>
          </a:prstGeom>
        </p:spPr>
      </p:pic>
      <p:pic>
        <p:nvPicPr>
          <p:cNvPr id="51" name="Graphic 50">
            <a:extLst>
              <a:ext uri="{FF2B5EF4-FFF2-40B4-BE49-F238E27FC236}">
                <a16:creationId xmlns:a16="http://schemas.microsoft.com/office/drawing/2014/main" id="{F5D3EAC9-7BCC-D941-B2DE-924BB58E66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5767" y="2104123"/>
            <a:ext cx="328075" cy="328075"/>
          </a:xfrm>
          <a:prstGeom prst="rect">
            <a:avLst/>
          </a:prstGeom>
        </p:spPr>
      </p:pic>
      <p:pic>
        <p:nvPicPr>
          <p:cNvPr id="52" name="Graphic 51">
            <a:extLst>
              <a:ext uri="{FF2B5EF4-FFF2-40B4-BE49-F238E27FC236}">
                <a16:creationId xmlns:a16="http://schemas.microsoft.com/office/drawing/2014/main" id="{B30724B2-97FE-6840-899C-FE20F4F123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1777" y="1273645"/>
            <a:ext cx="330200" cy="330200"/>
          </a:xfrm>
          <a:prstGeom prst="rect">
            <a:avLst/>
          </a:prstGeom>
        </p:spPr>
      </p:pic>
      <p:sp>
        <p:nvSpPr>
          <p:cNvPr id="53" name="Rectangle 52">
            <a:extLst>
              <a:ext uri="{FF2B5EF4-FFF2-40B4-BE49-F238E27FC236}">
                <a16:creationId xmlns:a16="http://schemas.microsoft.com/office/drawing/2014/main" id="{1F278302-448C-FE4E-A9C3-19500EFCD5C4}"/>
              </a:ext>
            </a:extLst>
          </p:cNvPr>
          <p:cNvSpPr/>
          <p:nvPr/>
        </p:nvSpPr>
        <p:spPr>
          <a:xfrm>
            <a:off x="4356852" y="2104560"/>
            <a:ext cx="7365607" cy="3381840"/>
          </a:xfrm>
          <a:prstGeom prst="rect">
            <a:avLst/>
          </a:prstGeom>
          <a:noFill/>
          <a:ln w="12700">
            <a:solidFill>
              <a:srgbClr val="6CAE3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6CAE3E"/>
                </a:solidFill>
                <a:latin typeface="Arial" panose="020B0604020202020204" pitchFamily="34" charset="0"/>
                <a:cs typeface="Arial" panose="020B0604020202020204" pitchFamily="34" charset="0"/>
              </a:rPr>
              <a:t>VPC</a:t>
            </a:r>
          </a:p>
        </p:txBody>
      </p:sp>
      <p:sp>
        <p:nvSpPr>
          <p:cNvPr id="54" name="Rectangle 53">
            <a:extLst>
              <a:ext uri="{FF2B5EF4-FFF2-40B4-BE49-F238E27FC236}">
                <a16:creationId xmlns:a16="http://schemas.microsoft.com/office/drawing/2014/main" id="{636E9DA7-8EA6-BE4D-81A8-F60FB2935888}"/>
              </a:ext>
            </a:extLst>
          </p:cNvPr>
          <p:cNvSpPr/>
          <p:nvPr/>
        </p:nvSpPr>
        <p:spPr>
          <a:xfrm>
            <a:off x="4135292" y="1269999"/>
            <a:ext cx="7815767" cy="45929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bg1"/>
                </a:solidFill>
                <a:latin typeface="Arial" panose="020B0604020202020204" pitchFamily="34" charset="0"/>
                <a:cs typeface="Arial" panose="020B0604020202020204" pitchFamily="34" charset="0"/>
              </a:rPr>
              <a:t>AWS Cloud</a:t>
            </a:r>
          </a:p>
        </p:txBody>
      </p:sp>
      <p:sp>
        <p:nvSpPr>
          <p:cNvPr id="55" name="Rectangle 54">
            <a:extLst>
              <a:ext uri="{FF2B5EF4-FFF2-40B4-BE49-F238E27FC236}">
                <a16:creationId xmlns:a16="http://schemas.microsoft.com/office/drawing/2014/main" id="{0C3DAE68-3116-FD4E-8804-461463187E1C}"/>
              </a:ext>
            </a:extLst>
          </p:cNvPr>
          <p:cNvSpPr/>
          <p:nvPr/>
        </p:nvSpPr>
        <p:spPr>
          <a:xfrm>
            <a:off x="4601843" y="1592694"/>
            <a:ext cx="6912935" cy="407944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p:txBody>
      </p:sp>
      <p:sp>
        <p:nvSpPr>
          <p:cNvPr id="56" name="TextBox 55">
            <a:extLst>
              <a:ext uri="{FF2B5EF4-FFF2-40B4-BE49-F238E27FC236}">
                <a16:creationId xmlns:a16="http://schemas.microsoft.com/office/drawing/2014/main" id="{503F1335-40EC-FA4A-A120-6A4040BA8622}"/>
              </a:ext>
            </a:extLst>
          </p:cNvPr>
          <p:cNvSpPr txBox="1"/>
          <p:nvPr/>
        </p:nvSpPr>
        <p:spPr>
          <a:xfrm>
            <a:off x="7055010" y="5079249"/>
            <a:ext cx="2006600" cy="246221"/>
          </a:xfrm>
          <a:prstGeom prst="rect">
            <a:avLst/>
          </a:prstGeom>
          <a:noFill/>
        </p:spPr>
        <p:txBody>
          <a:bodyPr wrap="square" rtlCol="0">
            <a:spAutoFit/>
          </a:bodyPr>
          <a:lstStyle/>
          <a:p>
            <a:pPr algn="ctr"/>
            <a:r>
              <a:rPr lang="en-US" sz="1000" dirty="0">
                <a:solidFill>
                  <a:srgbClr val="6CAE3E"/>
                </a:solidFill>
                <a:latin typeface="Arial" panose="020B0604020202020204" pitchFamily="34" charset="0"/>
                <a:cs typeface="Arial" panose="020B0604020202020204" pitchFamily="34" charset="0"/>
              </a:rPr>
              <a:t>10.0.0.0/16</a:t>
            </a:r>
          </a:p>
        </p:txBody>
      </p:sp>
      <p:sp>
        <p:nvSpPr>
          <p:cNvPr id="57" name="TextBox 56">
            <a:extLst>
              <a:ext uri="{FF2B5EF4-FFF2-40B4-BE49-F238E27FC236}">
                <a16:creationId xmlns:a16="http://schemas.microsoft.com/office/drawing/2014/main" id="{3A3B00BD-4F6B-AF42-8A10-1B3B620FC76D}"/>
              </a:ext>
            </a:extLst>
          </p:cNvPr>
          <p:cNvSpPr txBox="1"/>
          <p:nvPr/>
        </p:nvSpPr>
        <p:spPr>
          <a:xfrm>
            <a:off x="7055010" y="4655162"/>
            <a:ext cx="2006600" cy="246221"/>
          </a:xfrm>
          <a:prstGeom prst="rect">
            <a:avLst/>
          </a:prstGeom>
          <a:noFill/>
        </p:spPr>
        <p:txBody>
          <a:bodyPr wrap="square" rtlCol="0">
            <a:spAutoFit/>
          </a:bodyPr>
          <a:lstStyle/>
          <a:p>
            <a:pPr algn="ctr"/>
            <a:r>
              <a:rPr lang="en-US" sz="1000" dirty="0">
                <a:solidFill>
                  <a:srgbClr val="6CAE3E"/>
                </a:solidFill>
                <a:latin typeface="Arial" panose="020B0604020202020204" pitchFamily="34" charset="0"/>
                <a:cs typeface="Arial" panose="020B0604020202020204" pitchFamily="34" charset="0"/>
              </a:rPr>
              <a:t>10.0.0.0/19</a:t>
            </a:r>
          </a:p>
        </p:txBody>
      </p:sp>
      <p:pic>
        <p:nvPicPr>
          <p:cNvPr id="58" name="Graphic 57">
            <a:extLst>
              <a:ext uri="{FF2B5EF4-FFF2-40B4-BE49-F238E27FC236}">
                <a16:creationId xmlns:a16="http://schemas.microsoft.com/office/drawing/2014/main" id="{2A0D6E85-4CBA-2F41-B6DA-02985DD094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00539" y="3816579"/>
            <a:ext cx="469900" cy="469900"/>
          </a:xfrm>
          <a:prstGeom prst="rect">
            <a:avLst/>
          </a:prstGeom>
        </p:spPr>
      </p:pic>
      <p:pic>
        <p:nvPicPr>
          <p:cNvPr id="59" name="Graphic 58">
            <a:extLst>
              <a:ext uri="{FF2B5EF4-FFF2-40B4-BE49-F238E27FC236}">
                <a16:creationId xmlns:a16="http://schemas.microsoft.com/office/drawing/2014/main" id="{DEA1DA0D-A07C-E441-9D9B-EF47B88901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1239" y="2766400"/>
            <a:ext cx="469900" cy="469900"/>
          </a:xfrm>
          <a:prstGeom prst="rect">
            <a:avLst/>
          </a:prstGeom>
        </p:spPr>
      </p:pic>
      <p:pic>
        <p:nvPicPr>
          <p:cNvPr id="60" name="Graphic 59">
            <a:extLst>
              <a:ext uri="{FF2B5EF4-FFF2-40B4-BE49-F238E27FC236}">
                <a16:creationId xmlns:a16="http://schemas.microsoft.com/office/drawing/2014/main" id="{0F759146-6160-B64F-B65C-34F0BF5084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0339" y="3816579"/>
            <a:ext cx="469900" cy="469900"/>
          </a:xfrm>
          <a:prstGeom prst="rect">
            <a:avLst/>
          </a:prstGeom>
        </p:spPr>
      </p:pic>
      <p:sp>
        <p:nvSpPr>
          <p:cNvPr id="61" name="TextBox 60">
            <a:extLst>
              <a:ext uri="{FF2B5EF4-FFF2-40B4-BE49-F238E27FC236}">
                <a16:creationId xmlns:a16="http://schemas.microsoft.com/office/drawing/2014/main" id="{E421719B-3ED5-174B-8E69-9B6BE984856A}"/>
              </a:ext>
            </a:extLst>
          </p:cNvPr>
          <p:cNvSpPr txBox="1"/>
          <p:nvPr/>
        </p:nvSpPr>
        <p:spPr>
          <a:xfrm>
            <a:off x="7141654" y="2345567"/>
            <a:ext cx="1769070"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Internet gateway</a:t>
            </a:r>
          </a:p>
        </p:txBody>
      </p:sp>
      <p:pic>
        <p:nvPicPr>
          <p:cNvPr id="62" name="Graphic 61">
            <a:extLst>
              <a:ext uri="{FF2B5EF4-FFF2-40B4-BE49-F238E27FC236}">
                <a16:creationId xmlns:a16="http://schemas.microsoft.com/office/drawing/2014/main" id="{84BFDEF8-7751-FB43-BAF7-DC31FED055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1239" y="1865541"/>
            <a:ext cx="469900" cy="469900"/>
          </a:xfrm>
          <a:prstGeom prst="rect">
            <a:avLst/>
          </a:prstGeom>
        </p:spPr>
      </p:pic>
      <p:sp>
        <p:nvSpPr>
          <p:cNvPr id="63" name="TextBox 62">
            <a:extLst>
              <a:ext uri="{FF2B5EF4-FFF2-40B4-BE49-F238E27FC236}">
                <a16:creationId xmlns:a16="http://schemas.microsoft.com/office/drawing/2014/main" id="{E5343EBC-6AF7-9649-9116-E5A05F37616E}"/>
              </a:ext>
            </a:extLst>
          </p:cNvPr>
          <p:cNvSpPr txBox="1"/>
          <p:nvPr/>
        </p:nvSpPr>
        <p:spPr>
          <a:xfrm>
            <a:off x="7141654" y="3227519"/>
            <a:ext cx="1769070"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Chef Automate</a:t>
            </a:r>
          </a:p>
        </p:txBody>
      </p:sp>
      <p:sp>
        <p:nvSpPr>
          <p:cNvPr id="64" name="TextBox 63">
            <a:extLst>
              <a:ext uri="{FF2B5EF4-FFF2-40B4-BE49-F238E27FC236}">
                <a16:creationId xmlns:a16="http://schemas.microsoft.com/office/drawing/2014/main" id="{F8DCE0FF-372D-284C-BBC8-65171BD69F09}"/>
              </a:ext>
            </a:extLst>
          </p:cNvPr>
          <p:cNvSpPr txBox="1"/>
          <p:nvPr/>
        </p:nvSpPr>
        <p:spPr>
          <a:xfrm>
            <a:off x="5350954" y="4341118"/>
            <a:ext cx="1769070" cy="400110"/>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Chef workstation </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(local Chef repo)</a:t>
            </a:r>
          </a:p>
        </p:txBody>
      </p:sp>
      <p:sp>
        <p:nvSpPr>
          <p:cNvPr id="65" name="TextBox 64">
            <a:extLst>
              <a:ext uri="{FF2B5EF4-FFF2-40B4-BE49-F238E27FC236}">
                <a16:creationId xmlns:a16="http://schemas.microsoft.com/office/drawing/2014/main" id="{42664E99-01C3-9644-BFBA-4C07DBFB3BEB}"/>
              </a:ext>
            </a:extLst>
          </p:cNvPr>
          <p:cNvSpPr txBox="1"/>
          <p:nvPr/>
        </p:nvSpPr>
        <p:spPr>
          <a:xfrm>
            <a:off x="8830754" y="4341118"/>
            <a:ext cx="1769070"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Chef node</a:t>
            </a:r>
          </a:p>
        </p:txBody>
      </p:sp>
      <p:sp>
        <p:nvSpPr>
          <p:cNvPr id="66" name="Rectangle 65">
            <a:extLst>
              <a:ext uri="{FF2B5EF4-FFF2-40B4-BE49-F238E27FC236}">
                <a16:creationId xmlns:a16="http://schemas.microsoft.com/office/drawing/2014/main" id="{B29DA6D9-56AB-EE4E-89FA-5D67A71F0EA8}"/>
              </a:ext>
            </a:extLst>
          </p:cNvPr>
          <p:cNvSpPr/>
          <p:nvPr/>
        </p:nvSpPr>
        <p:spPr>
          <a:xfrm>
            <a:off x="7468985" y="1597743"/>
            <a:ext cx="1114408" cy="246221"/>
          </a:xfrm>
          <a:prstGeom prst="rect">
            <a:avLst/>
          </a:prstGeom>
        </p:spPr>
        <p:txBody>
          <a:bodyPr wrap="none">
            <a:spAutoFit/>
          </a:bodyPr>
          <a:lstStyle/>
          <a:p>
            <a:pPr algn="ctr"/>
            <a:r>
              <a:rPr lang="en-US" sz="1000" dirty="0">
                <a:solidFill>
                  <a:srgbClr val="5B9CD5"/>
                </a:solidFill>
                <a:latin typeface="Arial" panose="020B0604020202020204" pitchFamily="34" charset="0"/>
                <a:cs typeface="Arial" panose="020B0604020202020204" pitchFamily="34" charset="0"/>
              </a:rPr>
              <a:t>Availability Zone</a:t>
            </a:r>
          </a:p>
        </p:txBody>
      </p:sp>
      <p:sp>
        <p:nvSpPr>
          <p:cNvPr id="67" name="TextBox 66">
            <a:extLst>
              <a:ext uri="{FF2B5EF4-FFF2-40B4-BE49-F238E27FC236}">
                <a16:creationId xmlns:a16="http://schemas.microsoft.com/office/drawing/2014/main" id="{958A7C03-788D-8E49-A5B3-72A06FF697BE}"/>
              </a:ext>
            </a:extLst>
          </p:cNvPr>
          <p:cNvSpPr txBox="1"/>
          <p:nvPr/>
        </p:nvSpPr>
        <p:spPr>
          <a:xfrm>
            <a:off x="5091730" y="2689761"/>
            <a:ext cx="1323754" cy="276999"/>
          </a:xfrm>
          <a:prstGeom prst="rect">
            <a:avLst/>
          </a:prstGeom>
          <a:noFill/>
        </p:spPr>
        <p:txBody>
          <a:bodyPr wrap="square" rtlCol="0">
            <a:spAutoFit/>
          </a:bodyPr>
          <a:lstStyle/>
          <a:p>
            <a:r>
              <a:rPr lang="en-US" sz="1200" dirty="0">
                <a:ln w="0"/>
                <a:solidFill>
                  <a:srgbClr val="6CAE3E"/>
                </a:solidFill>
                <a:latin typeface="Arial" panose="020B0604020202020204" pitchFamily="34" charset="0"/>
                <a:cs typeface="Arial" panose="020B0604020202020204" pitchFamily="34" charset="0"/>
              </a:rPr>
              <a:t>Public subnet</a:t>
            </a:r>
          </a:p>
        </p:txBody>
      </p:sp>
      <p:pic>
        <p:nvPicPr>
          <p:cNvPr id="68" name="Graphic 67">
            <a:extLst>
              <a:ext uri="{FF2B5EF4-FFF2-40B4-BE49-F238E27FC236}">
                <a16:creationId xmlns:a16="http://schemas.microsoft.com/office/drawing/2014/main" id="{F030C603-94BA-234B-951F-229AD8EC7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6817" y="2103666"/>
            <a:ext cx="330200" cy="330200"/>
          </a:xfrm>
          <a:prstGeom prst="rect">
            <a:avLst/>
          </a:prstGeom>
        </p:spPr>
      </p:pic>
    </p:spTree>
    <p:extLst>
      <p:ext uri="{BB962C8B-B14F-4D97-AF65-F5344CB8AC3E}">
        <p14:creationId xmlns:p14="http://schemas.microsoft.com/office/powerpoint/2010/main" val="151761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normAutofit/>
          </a:bodyPr>
          <a:lstStyle/>
          <a:p>
            <a:r>
              <a:rPr lang="en-US" dirty="0"/>
              <a:t>Release 10.0-2021.04.30</a:t>
            </a:r>
            <a:r>
              <a:rPr lang="en-US" altLang="en-US" dirty="0"/>
              <a:t>: What’s new?</a:t>
            </a:r>
          </a:p>
        </p:txBody>
      </p:sp>
      <p:sp>
        <p:nvSpPr>
          <p:cNvPr id="39938" name="Content Placeholder 3">
            <a:extLst>
              <a:ext uri="{FF2B5EF4-FFF2-40B4-BE49-F238E27FC236}">
                <a16:creationId xmlns:a16="http://schemas.microsoft.com/office/drawing/2014/main" id="{6B10B8CB-14CC-834A-8639-930CD0072156}"/>
              </a:ext>
            </a:extLst>
          </p:cNvPr>
          <p:cNvSpPr>
            <a:spLocks noGrp="1" noChangeArrowheads="1"/>
          </p:cNvSpPr>
          <p:nvPr>
            <p:ph sz="half" idx="1"/>
          </p:nvPr>
        </p:nvSpPr>
        <p:spPr>
          <a:xfrm>
            <a:off x="240943" y="2203334"/>
            <a:ext cx="3602396" cy="3655211"/>
          </a:xfrm>
        </p:spPr>
        <p:txBody>
          <a:bodyPr/>
          <a:lstStyle/>
          <a:p>
            <a:pPr>
              <a:spcBef>
                <a:spcPts val="2600"/>
              </a:spcBef>
            </a:pPr>
            <a:r>
              <a:rPr lang="en-US" sz="1200" b="1" dirty="0"/>
              <a:t>General Icons</a:t>
            </a:r>
          </a:p>
          <a:p>
            <a:r>
              <a:rPr lang="en-US" sz="1200" dirty="0"/>
              <a:t>Gear / Resource Icon (slide 27)</a:t>
            </a:r>
          </a:p>
          <a:p>
            <a:r>
              <a:rPr lang="en-US" sz="1200" dirty="0"/>
              <a:t>Documents / Resource Icon (slide 27)</a:t>
            </a:r>
          </a:p>
          <a:p>
            <a:r>
              <a:rPr lang="en-US" sz="1200" dirty="0"/>
              <a:t>Camera / Resource Icon (slide 27)</a:t>
            </a:r>
          </a:p>
          <a:p>
            <a:r>
              <a:rPr lang="en-US" sz="1200" dirty="0"/>
              <a:t>Question / Resource Icon (slide 27)</a:t>
            </a:r>
          </a:p>
          <a:p>
            <a:pPr>
              <a:spcBef>
                <a:spcPts val="2400"/>
              </a:spcBef>
            </a:pPr>
            <a:r>
              <a:rPr lang="en-US" sz="1200" b="1" dirty="0"/>
              <a:t>Analytics</a:t>
            </a:r>
          </a:p>
          <a:p>
            <a:r>
              <a:rPr lang="en-US" sz="1200" dirty="0"/>
              <a:t>AWS Glue DataBrew (slide 34)</a:t>
            </a:r>
          </a:p>
          <a:p>
            <a:pPr>
              <a:spcBef>
                <a:spcPts val="2400"/>
              </a:spcBef>
            </a:pPr>
            <a:r>
              <a:rPr lang="en-US" sz="1200" b="1" dirty="0"/>
              <a:t>Business Applications</a:t>
            </a:r>
          </a:p>
          <a:p>
            <a:r>
              <a:rPr lang="en-US" sz="1200" dirty="0"/>
              <a:t>Amazon Chime SDK (slide 47)</a:t>
            </a:r>
          </a:p>
          <a:p>
            <a:r>
              <a:rPr lang="en-US" sz="1200" dirty="0"/>
              <a:t>Amazon Pinpoint APIs (slide 47)</a:t>
            </a:r>
          </a:p>
          <a:p>
            <a:r>
              <a:rPr lang="en-US" sz="1200" dirty="0"/>
              <a:t>Amazon Chime Voice Connector (slide 47)</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2</a:t>
            </a:fld>
            <a:endParaRPr lang="en-US" altLang="en-US" dirty="0">
              <a:solidFill>
                <a:schemeClr val="bg1"/>
              </a:solidFill>
              <a:latin typeface="Arial" panose="020B0604020202020204" pitchFamily="34" charset="0"/>
            </a:endParaRPr>
          </a:p>
        </p:txBody>
      </p:sp>
      <p:sp>
        <p:nvSpPr>
          <p:cNvPr id="39939" name="Content Placeholder 4">
            <a:extLst>
              <a:ext uri="{FF2B5EF4-FFF2-40B4-BE49-F238E27FC236}">
                <a16:creationId xmlns:a16="http://schemas.microsoft.com/office/drawing/2014/main" id="{9CF697C3-2F9B-3942-A295-1D9377B830D2}"/>
              </a:ext>
            </a:extLst>
          </p:cNvPr>
          <p:cNvSpPr>
            <a:spLocks noGrp="1" noChangeArrowheads="1"/>
          </p:cNvSpPr>
          <p:nvPr>
            <p:ph sz="half" idx="10"/>
          </p:nvPr>
        </p:nvSpPr>
        <p:spPr>
          <a:xfrm>
            <a:off x="4294802" y="2203335"/>
            <a:ext cx="3602396" cy="3655211"/>
          </a:xfrm>
        </p:spPr>
        <p:txBody>
          <a:bodyPr/>
          <a:lstStyle/>
          <a:p>
            <a:pPr>
              <a:lnSpc>
                <a:spcPct val="80000"/>
              </a:lnSpc>
              <a:spcBef>
                <a:spcPts val="2400"/>
              </a:spcBef>
            </a:pPr>
            <a:r>
              <a:rPr lang="en-US" sz="1200" b="1" dirty="0"/>
              <a:t>Business Applications </a:t>
            </a:r>
            <a:r>
              <a:rPr lang="en-US" sz="1200" i="1" dirty="0"/>
              <a:t>cont.</a:t>
            </a:r>
          </a:p>
          <a:p>
            <a:pPr>
              <a:lnSpc>
                <a:spcPct val="80000"/>
              </a:lnSpc>
            </a:pPr>
            <a:r>
              <a:rPr lang="en-US" sz="1200" dirty="0"/>
              <a:t>Amazon WorkDocs SDK (slide 47)</a:t>
            </a:r>
            <a:endParaRPr lang="en-US" sz="1200" i="1" dirty="0"/>
          </a:p>
          <a:p>
            <a:pPr>
              <a:lnSpc>
                <a:spcPct val="80000"/>
              </a:lnSpc>
              <a:spcBef>
                <a:spcPts val="2000"/>
              </a:spcBef>
            </a:pPr>
            <a:r>
              <a:rPr lang="en-US" sz="1200" b="1" dirty="0"/>
              <a:t>Contact Center</a:t>
            </a:r>
            <a:r>
              <a:rPr lang="en-US" sz="1200" dirty="0"/>
              <a:t> / Category Icon </a:t>
            </a:r>
            <a:br>
              <a:rPr lang="en-US" sz="1200" dirty="0"/>
            </a:br>
            <a:r>
              <a:rPr lang="en-US" sz="1200" dirty="0"/>
              <a:t>(Coming soon slide 58)</a:t>
            </a:r>
            <a:endParaRPr lang="en-US" sz="1200" dirty="0" err="1"/>
          </a:p>
          <a:p>
            <a:pPr>
              <a:lnSpc>
                <a:spcPct val="80000"/>
              </a:lnSpc>
              <a:spcBef>
                <a:spcPts val="2000"/>
              </a:spcBef>
            </a:pPr>
            <a:r>
              <a:rPr lang="en-US" sz="1200" b="1" dirty="0"/>
              <a:t>Developer Tools</a:t>
            </a:r>
          </a:p>
          <a:p>
            <a:pPr>
              <a:lnSpc>
                <a:spcPct val="80000"/>
              </a:lnSpc>
            </a:pPr>
            <a:r>
              <a:rPr lang="en-US" sz="1200" dirty="0"/>
              <a:t>Amazon Corretto (slide 75)</a:t>
            </a:r>
          </a:p>
          <a:p>
            <a:pPr>
              <a:lnSpc>
                <a:spcPct val="80000"/>
              </a:lnSpc>
              <a:spcBef>
                <a:spcPts val="2000"/>
              </a:spcBef>
            </a:pPr>
            <a:r>
              <a:rPr lang="en-US" sz="1200" b="1" dirty="0"/>
              <a:t>Front End Web &amp; Mobile</a:t>
            </a:r>
          </a:p>
          <a:p>
            <a:pPr>
              <a:lnSpc>
                <a:spcPct val="80000"/>
              </a:lnSpc>
            </a:pPr>
            <a:r>
              <a:rPr lang="en-US" sz="1200" dirty="0"/>
              <a:t>Amazon Location Service (slide 79)</a:t>
            </a:r>
          </a:p>
          <a:p>
            <a:pPr>
              <a:lnSpc>
                <a:spcPct val="80000"/>
              </a:lnSpc>
            </a:pPr>
            <a:r>
              <a:rPr lang="en-US" sz="1200" dirty="0"/>
              <a:t>Track / Resource Icon (slide 79)</a:t>
            </a:r>
          </a:p>
          <a:p>
            <a:pPr>
              <a:lnSpc>
                <a:spcPct val="80000"/>
              </a:lnSpc>
            </a:pPr>
            <a:r>
              <a:rPr lang="en-US" sz="1200" dirty="0"/>
              <a:t>Place / Resource Icon (slide 79)</a:t>
            </a:r>
          </a:p>
          <a:p>
            <a:pPr>
              <a:lnSpc>
                <a:spcPct val="80000"/>
              </a:lnSpc>
            </a:pPr>
            <a:r>
              <a:rPr lang="en-US" sz="1200" dirty="0"/>
              <a:t>Map / Resource Icon (slide 79)</a:t>
            </a:r>
          </a:p>
          <a:p>
            <a:pPr>
              <a:lnSpc>
                <a:spcPct val="80000"/>
              </a:lnSpc>
            </a:pPr>
            <a:r>
              <a:rPr lang="en-US" sz="1200" dirty="0"/>
              <a:t>Geofence / Resource Icon (slide 79)</a:t>
            </a:r>
          </a:p>
        </p:txBody>
      </p:sp>
      <p:sp>
        <p:nvSpPr>
          <p:cNvPr id="39940" name="Content Placeholder 15">
            <a:extLst>
              <a:ext uri="{FF2B5EF4-FFF2-40B4-BE49-F238E27FC236}">
                <a16:creationId xmlns:a16="http://schemas.microsoft.com/office/drawing/2014/main" id="{391D618C-5C00-894B-80B6-67B4A74E598B}"/>
              </a:ext>
            </a:extLst>
          </p:cNvPr>
          <p:cNvSpPr>
            <a:spLocks noGrp="1" noChangeArrowheads="1"/>
          </p:cNvSpPr>
          <p:nvPr>
            <p:ph sz="half" idx="11"/>
          </p:nvPr>
        </p:nvSpPr>
        <p:spPr>
          <a:xfrm>
            <a:off x="8326793" y="2203335"/>
            <a:ext cx="3602396" cy="3655211"/>
          </a:xfrm>
        </p:spPr>
        <p:txBody>
          <a:bodyPr/>
          <a:lstStyle/>
          <a:p>
            <a:pPr>
              <a:lnSpc>
                <a:spcPct val="80000"/>
              </a:lnSpc>
              <a:spcBef>
                <a:spcPts val="2000"/>
              </a:spcBef>
            </a:pPr>
            <a:r>
              <a:rPr lang="en-US" sz="1200" b="1" dirty="0"/>
              <a:t>Management &amp; Governance</a:t>
            </a:r>
          </a:p>
          <a:p>
            <a:pPr>
              <a:lnSpc>
                <a:spcPct val="80000"/>
              </a:lnSpc>
            </a:pPr>
            <a:r>
              <a:rPr lang="en-US" sz="1200" dirty="0"/>
              <a:t>Synthetics / Resource Icon (slide 98)</a:t>
            </a:r>
          </a:p>
          <a:p>
            <a:pPr>
              <a:lnSpc>
                <a:spcPct val="80000"/>
              </a:lnSpc>
            </a:pPr>
            <a:r>
              <a:rPr lang="en-US" sz="1200" dirty="0"/>
              <a:t>Account / Resource Icon (slide 103)</a:t>
            </a:r>
          </a:p>
          <a:p>
            <a:pPr>
              <a:lnSpc>
                <a:spcPct val="80000"/>
              </a:lnSpc>
            </a:pPr>
            <a:r>
              <a:rPr lang="en-US" sz="1200" dirty="0"/>
              <a:t>Organizational unit / Resource Icon (slide 103)</a:t>
            </a:r>
          </a:p>
          <a:p>
            <a:pPr>
              <a:lnSpc>
                <a:spcPct val="80000"/>
              </a:lnSpc>
            </a:pPr>
            <a:r>
              <a:rPr lang="en-US" sz="1200" dirty="0"/>
              <a:t>Management account / Resource Icon (slide 103)</a:t>
            </a:r>
          </a:p>
          <a:p>
            <a:pPr>
              <a:lnSpc>
                <a:spcPct val="80000"/>
              </a:lnSpc>
              <a:spcBef>
                <a:spcPts val="2600"/>
              </a:spcBef>
            </a:pPr>
            <a:r>
              <a:rPr lang="en-US" sz="1200" b="1" dirty="0"/>
              <a:t>Security, Identity &amp; Compliance</a:t>
            </a:r>
          </a:p>
          <a:p>
            <a:pPr>
              <a:lnSpc>
                <a:spcPct val="80000"/>
              </a:lnSpc>
            </a:pPr>
            <a:r>
              <a:rPr lang="en-US" sz="1200" dirty="0"/>
              <a:t>Bot / Resource Icon (slide 130)</a:t>
            </a:r>
          </a:p>
          <a:p>
            <a:pPr>
              <a:lnSpc>
                <a:spcPct val="80000"/>
              </a:lnSpc>
            </a:pPr>
            <a:r>
              <a:rPr lang="en-US" sz="1200" dirty="0"/>
              <a:t>Bad Bot / Resource Icon (slide 130)</a:t>
            </a:r>
          </a:p>
          <a:p>
            <a:pPr>
              <a:lnSpc>
                <a:spcPct val="80000"/>
              </a:lnSpc>
            </a:pPr>
            <a:r>
              <a:rPr lang="en-US" sz="1200" dirty="0"/>
              <a:t>Bot Control / Resource Icon (slide 130)</a:t>
            </a:r>
          </a:p>
          <a:p>
            <a:pPr>
              <a:lnSpc>
                <a:spcPct val="80000"/>
              </a:lnSpc>
            </a:pPr>
            <a:r>
              <a:rPr lang="en-US" sz="1200" dirty="0"/>
              <a:t>Labels / Resource Icon (slide 130)</a:t>
            </a:r>
          </a:p>
          <a:p>
            <a:pPr>
              <a:lnSpc>
                <a:spcPct val="80000"/>
              </a:lnSpc>
            </a:pPr>
            <a:r>
              <a:rPr lang="en-US" sz="1200" dirty="0"/>
              <a:t>Rule / Resource Icon (slide 130)</a:t>
            </a:r>
          </a:p>
          <a:p>
            <a:pPr>
              <a:lnSpc>
                <a:spcPct val="80000"/>
              </a:lnSpc>
            </a:pPr>
            <a:r>
              <a:rPr lang="en-US" sz="1200" dirty="0"/>
              <a:t>Managed Rule / Resource Icon (slide 130)</a:t>
            </a:r>
            <a:endParaRPr lang="en-US" sz="1200" b="1" dirty="0"/>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a:p>
            <a:pPr eaLnBrk="1" hangingPunct="1"/>
            <a:endParaRPr lang="en-US" altLang="en-US" dirty="0"/>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1/3</a:t>
            </a:r>
          </a:p>
        </p:txBody>
      </p:sp>
    </p:spTree>
    <p:extLst>
      <p:ext uri="{BB962C8B-B14F-4D97-AF65-F5344CB8AC3E}">
        <p14:creationId xmlns:p14="http://schemas.microsoft.com/office/powerpoint/2010/main" val="902325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dirty="0">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dirty="0">
              <a:solidFill>
                <a:schemeClr val="bg1"/>
              </a:solidFill>
              <a:latin typeface="Arial" panose="020B0604020202020204" pitchFamily="34" charset="0"/>
            </a:endParaRPr>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4294967295"/>
          </p:nvPr>
        </p:nvSpPr>
        <p:spPr>
          <a:xfrm>
            <a:off x="240941" y="1828800"/>
            <a:ext cx="3602038" cy="4029075"/>
          </a:xfrm>
          <a:noFill/>
        </p:spPr>
        <p:txBody>
          <a:bodyPr/>
          <a:lstStyle/>
          <a:p>
            <a:pPr eaLnBrk="1" hangingPunct="1">
              <a:lnSpc>
                <a:spcPct val="100000"/>
              </a:lnSpc>
            </a:pPr>
            <a:r>
              <a:rPr lang="en-US" altLang="en-US" sz="1800" dirty="0">
                <a:solidFill>
                  <a:srgbClr val="00A1C9"/>
                </a:solidFill>
                <a:hlinkClick r:id="rId2" action="ppaction://hlinksldjump">
                  <a:extLst>
                    <a:ext uri="{A12FA001-AC4F-418D-AE19-62706E023703}">
                      <ahyp:hlinkClr xmlns:ahyp="http://schemas.microsoft.com/office/drawing/2018/hyperlinkcolor" val="tx"/>
                    </a:ext>
                  </a:extLst>
                </a:hlinkClick>
              </a:rPr>
              <a:t>General Resources</a:t>
            </a:r>
            <a:endParaRPr lang="en-US" altLang="en-US" sz="1800" dirty="0">
              <a:solidFill>
                <a:srgbClr val="00A1C9"/>
              </a:solidFill>
              <a:hlinkClick r:id="rId3"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3" action="ppaction://hlinksldjump">
                  <a:extLst>
                    <a:ext uri="{A12FA001-AC4F-418D-AE19-62706E023703}">
                      <ahyp:hlinkClr xmlns:ahyp="http://schemas.microsoft.com/office/drawing/2018/hyperlinkcolor" val="tx"/>
                    </a:ext>
                  </a:extLst>
                </a:hlinkClick>
              </a:rPr>
              <a:t>Analytics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4" action="ppaction://hlinksldjump">
                  <a:extLst>
                    <a:ext uri="{A12FA001-AC4F-418D-AE19-62706E023703}">
                      <ahyp:hlinkClr xmlns:ahyp="http://schemas.microsoft.com/office/drawing/2018/hyperlinkcolor" val="tx"/>
                    </a:ext>
                  </a:extLst>
                </a:hlinkClick>
              </a:rPr>
              <a:t>Application Integration</a:t>
            </a:r>
            <a:endParaRPr lang="en-US" altLang="en-US" sz="1800" dirty="0">
              <a:solidFill>
                <a:srgbClr val="00A1C9"/>
              </a:solidFill>
            </a:endParaRPr>
          </a:p>
          <a:p>
            <a:pPr eaLnBrk="1" hangingPunct="1">
              <a:lnSpc>
                <a:spcPct val="100000"/>
              </a:lnSpc>
            </a:pPr>
            <a:r>
              <a:rPr lang="en-US" altLang="en-US" sz="1800" dirty="0">
                <a:solidFill>
                  <a:srgbClr val="00A1C9"/>
                </a:solidFill>
                <a:hlinkClick r:id="rId5" action="ppaction://hlinksldjump">
                  <a:extLst>
                    <a:ext uri="{A12FA001-AC4F-418D-AE19-62706E023703}">
                      <ahyp:hlinkClr xmlns:ahyp="http://schemas.microsoft.com/office/drawing/2018/hyperlinkcolor" val="tx"/>
                    </a:ext>
                  </a:extLst>
                </a:hlinkClick>
              </a:rPr>
              <a:t>AWS Cost Management</a:t>
            </a:r>
            <a:endParaRPr lang="en-US" altLang="en-US" sz="1800" dirty="0">
              <a:solidFill>
                <a:srgbClr val="00A1C9"/>
              </a:solidFill>
            </a:endParaRP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Blockchain</a:t>
            </a: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Business Applications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7" action="ppaction://hlinksldjump">
                  <a:extLst>
                    <a:ext uri="{A12FA001-AC4F-418D-AE19-62706E023703}">
                      <ahyp:hlinkClr xmlns:ahyp="http://schemas.microsoft.com/office/drawing/2018/hyperlinkcolor" val="tx"/>
                    </a:ext>
                  </a:extLst>
                </a:hlinkClick>
              </a:rPr>
              <a:t>Compute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rPr>
              <a:t>Contact Center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rPr>
              <a:t>Containers</a:t>
            </a:r>
          </a:p>
          <a:p>
            <a:pPr eaLnBrk="1" hangingPunct="1">
              <a:lnSpc>
                <a:spcPct val="100000"/>
              </a:lnSpc>
            </a:pPr>
            <a:r>
              <a:rPr lang="en-US" altLang="en-US" sz="1800" dirty="0">
                <a:solidFill>
                  <a:srgbClr val="00A1C9"/>
                </a:solidFill>
                <a:hlinkClick r:id="rId9" action="ppaction://hlinksldjump">
                  <a:extLst>
                    <a:ext uri="{A12FA001-AC4F-418D-AE19-62706E023703}">
                      <ahyp:hlinkClr xmlns:ahyp="http://schemas.microsoft.com/office/drawing/2018/hyperlinkcolor" val="tx"/>
                    </a:ext>
                  </a:extLst>
                </a:hlinkClick>
              </a:rPr>
              <a:t>Customer Enablement</a:t>
            </a:r>
            <a:endPar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4294967295"/>
          </p:nvPr>
        </p:nvSpPr>
        <p:spPr>
          <a:xfrm>
            <a:off x="4294188" y="1828800"/>
            <a:ext cx="3603625" cy="4029075"/>
          </a:xfrm>
          <a:noFill/>
        </p:spPr>
        <p:txBody>
          <a:bodyPr/>
          <a:lstStyle/>
          <a:p>
            <a:pPr eaLnBrk="1" hangingPunct="1">
              <a:lnSpc>
                <a:spcPct val="100000"/>
              </a:lnSpc>
            </a:pPr>
            <a:r>
              <a:rPr lang="en-US" altLang="en-US" sz="1800" dirty="0">
                <a:solidFill>
                  <a:srgbClr val="00A1C9"/>
                </a:solidFill>
                <a:hlinkClick r:id="rId10" action="ppaction://hlinksldjump">
                  <a:extLst>
                    <a:ext uri="{A12FA001-AC4F-418D-AE19-62706E023703}">
                      <ahyp:hlinkClr xmlns:ahyp="http://schemas.microsoft.com/office/drawing/2018/hyperlinkcolor" val="tx"/>
                    </a:ext>
                  </a:extLst>
                </a:hlinkClick>
              </a:rPr>
              <a:t>Database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1" action="ppaction://hlinksldjump">
                  <a:extLst>
                    <a:ext uri="{A12FA001-AC4F-418D-AE19-62706E023703}">
                      <ahyp:hlinkClr xmlns:ahyp="http://schemas.microsoft.com/office/drawing/2018/hyperlinkcolor" val="tx"/>
                    </a:ext>
                  </a:extLst>
                </a:hlinkClick>
              </a:rPr>
              <a:t>Developer Tools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2" action="ppaction://hlinksldjump">
                  <a:extLst>
                    <a:ext uri="{A12FA001-AC4F-418D-AE19-62706E023703}">
                      <ahyp:hlinkClr xmlns:ahyp="http://schemas.microsoft.com/office/drawing/2018/hyperlinkcolor" val="tx"/>
                    </a:ext>
                  </a:extLst>
                </a:hlinkClick>
              </a:rPr>
              <a:t>End User Computing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3" action="ppaction://hlinksldjump">
                  <a:extLst>
                    <a:ext uri="{A12FA001-AC4F-418D-AE19-62706E023703}">
                      <ahyp:hlinkClr xmlns:ahyp="http://schemas.microsoft.com/office/drawing/2018/hyperlinkcolor" val="tx"/>
                    </a:ext>
                  </a:extLst>
                </a:hlinkClick>
              </a:rPr>
              <a:t>Front End Web &amp; Mobile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4" action="ppaction://hlinksldjump">
                  <a:extLst>
                    <a:ext uri="{A12FA001-AC4F-418D-AE19-62706E023703}">
                      <ahyp:hlinkClr xmlns:ahyp="http://schemas.microsoft.com/office/drawing/2018/hyperlinkcolor" val="tx"/>
                    </a:ext>
                  </a:extLst>
                </a:hlinkClick>
              </a:rPr>
              <a:t>Game Tech</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5" action="ppaction://hlinksldjump">
                  <a:extLst>
                    <a:ext uri="{A12FA001-AC4F-418D-AE19-62706E023703}">
                      <ahyp:hlinkClr xmlns:ahyp="http://schemas.microsoft.com/office/drawing/2018/hyperlinkcolor" val="tx"/>
                    </a:ext>
                  </a:extLst>
                </a:hlinkClick>
              </a:rPr>
              <a:t>Internet of Things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6" action="ppaction://hlinksldjump">
                  <a:extLst>
                    <a:ext uri="{A12FA001-AC4F-418D-AE19-62706E023703}">
                      <ahyp:hlinkClr xmlns:ahyp="http://schemas.microsoft.com/office/drawing/2018/hyperlinkcolor" val="tx"/>
                    </a:ext>
                  </a:extLst>
                </a:hlinkClick>
              </a:rPr>
              <a:t>Machine Learning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7" action="ppaction://hlinksldjump">
                  <a:extLst>
                    <a:ext uri="{A12FA001-AC4F-418D-AE19-62706E023703}">
                      <ahyp:hlinkClr xmlns:ahyp="http://schemas.microsoft.com/office/drawing/2018/hyperlinkcolor" val="tx"/>
                    </a:ext>
                  </a:extLst>
                </a:hlinkClick>
              </a:rPr>
              <a:t>Management &amp; Governance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8" action="ppaction://hlinksldjump">
                  <a:extLst>
                    <a:ext uri="{A12FA001-AC4F-418D-AE19-62706E023703}">
                      <ahyp:hlinkClr xmlns:ahyp="http://schemas.microsoft.com/office/drawing/2018/hyperlinkcolor" val="tx"/>
                    </a:ext>
                  </a:extLst>
                </a:hlinkClick>
              </a:rPr>
              <a:t>Media Services</a:t>
            </a:r>
            <a:endParaRPr lang="en-US" altLang="en-US" sz="1800" dirty="0">
              <a:solidFill>
                <a:srgbClr val="00A1C9"/>
              </a:solidFill>
              <a:hlinkClick r:id="rId19" action="ppaction://hlinksldjump">
                <a:extLst>
                  <a:ext uri="{A12FA001-AC4F-418D-AE19-62706E023703}">
                    <ahyp:hlinkClr xmlns:ahyp="http://schemas.microsoft.com/office/drawing/2018/hyperlinkcolor" val="tx"/>
                  </a:ext>
                </a:extLst>
              </a:hlinkClick>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4294967295"/>
          </p:nvPr>
        </p:nvSpPr>
        <p:spPr>
          <a:xfrm>
            <a:off x="8349021" y="1828800"/>
            <a:ext cx="3602037" cy="4029075"/>
          </a:xfrm>
          <a:noFill/>
        </p:spPr>
        <p:txBody>
          <a:bodyPr/>
          <a:lstStyle/>
          <a:p>
            <a:pPr eaLnBrk="1" hangingPunct="1">
              <a:lnSpc>
                <a:spcPct val="100000"/>
              </a:lnSpc>
            </a:pPr>
            <a:r>
              <a:rPr lang="en-US" altLang="en-US" sz="1800" dirty="0">
                <a:solidFill>
                  <a:srgbClr val="00A1C9"/>
                </a:solidFill>
                <a:hlinkClick r:id="rId20" action="ppaction://hlinksldjump">
                  <a:extLst>
                    <a:ext uri="{A12FA001-AC4F-418D-AE19-62706E023703}">
                      <ahyp:hlinkClr xmlns:ahyp="http://schemas.microsoft.com/office/drawing/2018/hyperlinkcolor" val="tx"/>
                    </a:ext>
                  </a:extLst>
                </a:hlinkClick>
              </a:rPr>
              <a:t>Migration &amp; Transfer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1" action="ppaction://hlinksldjump">
                  <a:extLst>
                    <a:ext uri="{A12FA001-AC4F-418D-AE19-62706E023703}">
                      <ahyp:hlinkClr xmlns:ahyp="http://schemas.microsoft.com/office/drawing/2018/hyperlinkcolor" val="tx"/>
                    </a:ext>
                  </a:extLst>
                </a:hlinkClick>
              </a:rPr>
              <a:t>Networking &amp; Content Delivery</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2" action="ppaction://hlinksldjump">
                  <a:extLst>
                    <a:ext uri="{A12FA001-AC4F-418D-AE19-62706E023703}">
                      <ahyp:hlinkClr xmlns:ahyp="http://schemas.microsoft.com/office/drawing/2018/hyperlinkcolor" val="tx"/>
                    </a:ext>
                  </a:extLst>
                </a:hlinkClick>
              </a:rPr>
              <a:t>Quantum Technologies</a:t>
            </a:r>
          </a:p>
          <a:p>
            <a:pPr eaLnBrk="1" hangingPunct="1">
              <a:lnSpc>
                <a:spcPct val="100000"/>
              </a:lnSpc>
            </a:pPr>
            <a:r>
              <a:rPr lang="en-US" altLang="en-US" sz="1800" dirty="0">
                <a:solidFill>
                  <a:srgbClr val="00A1C9"/>
                </a:solidFill>
                <a:hlinkClick r:id="rId22" action="ppaction://hlinksldjump">
                  <a:extLst>
                    <a:ext uri="{A12FA001-AC4F-418D-AE19-62706E023703}">
                      <ahyp:hlinkClr xmlns:ahyp="http://schemas.microsoft.com/office/drawing/2018/hyperlinkcolor" val="tx"/>
                    </a:ext>
                  </a:extLst>
                </a:hlinkClick>
              </a:rPr>
              <a:t>Robotics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3" action="ppaction://hlinksldjump">
                  <a:extLst>
                    <a:ext uri="{A12FA001-AC4F-418D-AE19-62706E023703}">
                      <ahyp:hlinkClr xmlns:ahyp="http://schemas.microsoft.com/office/drawing/2018/hyperlinkcolor" val="tx"/>
                    </a:ext>
                  </a:extLst>
                </a:hlinkClick>
              </a:rPr>
              <a:t>Satellite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4" action="ppaction://hlinksldjump">
                  <a:extLst>
                    <a:ext uri="{A12FA001-AC4F-418D-AE19-62706E023703}">
                      <ahyp:hlinkClr xmlns:ahyp="http://schemas.microsoft.com/office/drawing/2018/hyperlinkcolor" val="tx"/>
                    </a:ext>
                  </a:extLst>
                </a:hlinkClick>
              </a:rPr>
              <a:t>Security, Identity, &amp; Compliance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5" action="ppaction://hlinksldjump">
                  <a:extLst>
                    <a:ext uri="{A12FA001-AC4F-418D-AE19-62706E023703}">
                      <ahyp:hlinkClr xmlns:ahyp="http://schemas.microsoft.com/office/drawing/2018/hyperlinkcolor" val="tx"/>
                    </a:ext>
                  </a:extLst>
                </a:hlinkClick>
              </a:rPr>
              <a:t>Serverless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6" action="ppaction://hlinksldjump">
                  <a:extLst>
                    <a:ext uri="{A12FA001-AC4F-418D-AE19-62706E023703}">
                      <ahyp:hlinkClr xmlns:ahyp="http://schemas.microsoft.com/office/drawing/2018/hyperlinkcolor" val="tx"/>
                    </a:ext>
                  </a:extLst>
                </a:hlinkClick>
              </a:rPr>
              <a:t>Storage</a:t>
            </a:r>
            <a:endParaRPr lang="en-US" altLang="en-US" sz="1800" dirty="0">
              <a:solidFill>
                <a:srgbClr val="00A1C9"/>
              </a:solidFill>
            </a:endParaRPr>
          </a:p>
          <a:p>
            <a:pPr>
              <a:lnSpc>
                <a:spcPct val="100000"/>
              </a:lnSpc>
            </a:pPr>
            <a:r>
              <a:rPr lang="en-US" altLang="en-US" sz="1800" dirty="0">
                <a:solidFill>
                  <a:srgbClr val="00A1C9"/>
                </a:solidFill>
                <a:hlinkClick r:id="rId27" action="ppaction://hlinksldjump">
                  <a:extLst>
                    <a:ext uri="{A12FA001-AC4F-418D-AE19-62706E023703}">
                      <ahyp:hlinkClr xmlns:ahyp="http://schemas.microsoft.com/office/drawing/2018/hyperlinkcolor" val="tx"/>
                    </a:ext>
                  </a:extLst>
                </a:hlinkClick>
              </a:rPr>
              <a:t>VR &amp; AR</a:t>
            </a:r>
            <a:endParaRPr lang="en-US" altLang="en-US" sz="1800" dirty="0">
              <a:solidFill>
                <a:srgbClr val="00A1C9"/>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4294967295"/>
          </p:nvPr>
        </p:nvSpPr>
        <p:spPr>
          <a:xfrm>
            <a:off x="241658" y="1153195"/>
            <a:ext cx="11709400" cy="531813"/>
          </a:xfrm>
        </p:spPr>
        <p:txBody>
          <a:bodyPr>
            <a:normAutofit/>
          </a:bodyPr>
          <a:lstStyle/>
          <a:p>
            <a:pPr eaLnBrk="1" hangingPunct="1"/>
            <a:r>
              <a:rPr lang="en-US" altLang="en-US" sz="1800" i="1" dirty="0"/>
              <a:t>Click a category to jump to slide (must be in Presentation mode)</a:t>
            </a:r>
          </a:p>
        </p:txBody>
      </p:sp>
    </p:spTree>
    <p:extLst>
      <p:ext uri="{BB962C8B-B14F-4D97-AF65-F5344CB8AC3E}">
        <p14:creationId xmlns:p14="http://schemas.microsoft.com/office/powerpoint/2010/main" val="782721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chemeClr val="bg1"/>
                </a:solidFill>
                <a:latin typeface="Arial" panose="020B0604020202020204" pitchFamily="34" charset="0"/>
              </a:rPr>
              <a:pPr fontAlgn="base">
                <a:spcBef>
                  <a:spcPct val="0"/>
                </a:spcBef>
                <a:spcAft>
                  <a:spcPct val="0"/>
                </a:spcAft>
              </a:pPr>
              <a:t>22</a:t>
            </a:fld>
            <a:endParaRPr lang="en-US" altLang="en-US" dirty="0">
              <a:solidFill>
                <a:schemeClr val="bg1"/>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7AF4C3-56F7-BE45-8397-64B7EDE18632}" type="slidenum">
              <a:rPr lang="en-US" altLang="en-US" smtClean="0">
                <a:solidFill>
                  <a:schemeClr val="bg1"/>
                </a:solidFill>
                <a:latin typeface="Arial" panose="020B0604020202020204" pitchFamily="34" charset="0"/>
              </a:rPr>
              <a:pPr fontAlgn="base">
                <a:spcBef>
                  <a:spcPct val="0"/>
                </a:spcBef>
                <a:spcAft>
                  <a:spcPct val="0"/>
                </a:spcAft>
              </a:pPr>
              <a:t>23</a:t>
            </a:fld>
            <a:endParaRPr lang="en-US" altLang="en-US" dirty="0">
              <a:solidFill>
                <a:schemeClr val="bg1"/>
              </a:solidFill>
              <a:latin typeface="Arial" panose="020B0604020202020204" pitchFamily="34" charset="0"/>
            </a:endParaRPr>
          </a:p>
        </p:txBody>
      </p:sp>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p:txBody>
          <a:bodyPr/>
          <a:lstStyle/>
          <a:p>
            <a:pPr eaLnBrk="1" hangingPunct="1"/>
            <a:r>
              <a:rPr lang="en-US" altLang="en-US" dirty="0"/>
              <a:t>Groups – Dark Backgrounds</a:t>
            </a:r>
          </a:p>
        </p:txBody>
      </p:sp>
      <p:sp>
        <p:nvSpPr>
          <p:cNvPr id="67" name="Rectangle 66">
            <a:extLst>
              <a:ext uri="{FF2B5EF4-FFF2-40B4-BE49-F238E27FC236}">
                <a16:creationId xmlns:a16="http://schemas.microsoft.com/office/drawing/2014/main" id="{BD941177-3BD0-4145-84CF-A371FB18B388}"/>
              </a:ext>
            </a:extLst>
          </p:cNvPr>
          <p:cNvSpPr/>
          <p:nvPr/>
        </p:nvSpPr>
        <p:spPr>
          <a:xfrm>
            <a:off x="2246313" y="2979738"/>
            <a:ext cx="1765300" cy="1143000"/>
          </a:xfrm>
          <a:prstGeom prst="rect">
            <a:avLst/>
          </a:prstGeom>
          <a:noFill/>
          <a:ln w="1270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69AE35"/>
                </a:solidFill>
                <a:latin typeface="Arial" panose="020B0604020202020204" pitchFamily="34" charset="0"/>
                <a:cs typeface="Arial" panose="020B0604020202020204" pitchFamily="34" charset="0"/>
              </a:rPr>
              <a:t>VPC</a:t>
            </a:r>
          </a:p>
        </p:txBody>
      </p:sp>
      <p:sp>
        <p:nvSpPr>
          <p:cNvPr id="68" name="Rectangle 67">
            <a:extLst>
              <a:ext uri="{FF2B5EF4-FFF2-40B4-BE49-F238E27FC236}">
                <a16:creationId xmlns:a16="http://schemas.microsoft.com/office/drawing/2014/main" id="{C0EC2884-EB12-9B44-BFB2-EAE24D99FFCA}"/>
              </a:ext>
            </a:extLst>
          </p:cNvPr>
          <p:cNvSpPr/>
          <p:nvPr/>
        </p:nvSpPr>
        <p:spPr>
          <a:xfrm>
            <a:off x="4151313" y="2979738"/>
            <a:ext cx="1765300" cy="1143000"/>
          </a:xfrm>
          <a:prstGeom prst="rect">
            <a:avLst/>
          </a:prstGeom>
          <a:solidFill>
            <a:srgbClr val="C1F3FF">
              <a:alpha val="14902"/>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Private subnet</a:t>
            </a:r>
          </a:p>
        </p:txBody>
      </p:sp>
      <p:sp>
        <p:nvSpPr>
          <p:cNvPr id="69" name="Rectangle 68">
            <a:extLst>
              <a:ext uri="{FF2B5EF4-FFF2-40B4-BE49-F238E27FC236}">
                <a16:creationId xmlns:a16="http://schemas.microsoft.com/office/drawing/2014/main" id="{575CDB1E-7308-FE4B-8E1F-45E5511E31B3}"/>
              </a:ext>
            </a:extLst>
          </p:cNvPr>
          <p:cNvSpPr/>
          <p:nvPr/>
        </p:nvSpPr>
        <p:spPr>
          <a:xfrm>
            <a:off x="2246313" y="1520825"/>
            <a:ext cx="1765300" cy="1143000"/>
          </a:xfrm>
          <a:prstGeom prst="rect">
            <a:avLst/>
          </a:prstGeom>
          <a:noFill/>
          <a:ln w="12700">
            <a:solidFill>
              <a:srgbClr val="00A0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Region</a:t>
            </a:r>
          </a:p>
        </p:txBody>
      </p:sp>
      <p:sp>
        <p:nvSpPr>
          <p:cNvPr id="70" name="Rectangle 69">
            <a:extLst>
              <a:ext uri="{FF2B5EF4-FFF2-40B4-BE49-F238E27FC236}">
                <a16:creationId xmlns:a16="http://schemas.microsoft.com/office/drawing/2014/main" id="{E9755138-EEBD-EE4F-AF1A-2DF5C5263394}"/>
              </a:ext>
            </a:extLst>
          </p:cNvPr>
          <p:cNvSpPr/>
          <p:nvPr/>
        </p:nvSpPr>
        <p:spPr>
          <a:xfrm>
            <a:off x="355600"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71" name="Rectangle 70">
            <a:extLst>
              <a:ext uri="{FF2B5EF4-FFF2-40B4-BE49-F238E27FC236}">
                <a16:creationId xmlns:a16="http://schemas.microsoft.com/office/drawing/2014/main" id="{70AAA562-145E-6240-A95D-8A7D31CBF73C}"/>
              </a:ext>
            </a:extLst>
          </p:cNvPr>
          <p:cNvSpPr/>
          <p:nvPr/>
        </p:nvSpPr>
        <p:spPr>
          <a:xfrm>
            <a:off x="4149725" y="1519238"/>
            <a:ext cx="1765300" cy="1143000"/>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Availability Zone</a:t>
            </a:r>
          </a:p>
        </p:txBody>
      </p:sp>
      <p:sp>
        <p:nvSpPr>
          <p:cNvPr id="72" name="Rectangle 71">
            <a:extLst>
              <a:ext uri="{FF2B5EF4-FFF2-40B4-BE49-F238E27FC236}">
                <a16:creationId xmlns:a16="http://schemas.microsoft.com/office/drawing/2014/main" id="{94FDF993-C147-FD4F-84E2-F4AC49562155}"/>
              </a:ext>
            </a:extLst>
          </p:cNvPr>
          <p:cNvSpPr/>
          <p:nvPr/>
        </p:nvSpPr>
        <p:spPr>
          <a:xfrm>
            <a:off x="7989888"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73" name="Rectangle 72">
            <a:extLst>
              <a:ext uri="{FF2B5EF4-FFF2-40B4-BE49-F238E27FC236}">
                <a16:creationId xmlns:a16="http://schemas.microsoft.com/office/drawing/2014/main" id="{5FF8A6FD-4E31-5646-8B5A-508BB9B2EC06}"/>
              </a:ext>
            </a:extLst>
          </p:cNvPr>
          <p:cNvSpPr/>
          <p:nvPr/>
        </p:nvSpPr>
        <p:spPr>
          <a:xfrm>
            <a:off x="355600" y="2979738"/>
            <a:ext cx="1765300" cy="1143000"/>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74" name="Rectangle 73">
            <a:extLst>
              <a:ext uri="{FF2B5EF4-FFF2-40B4-BE49-F238E27FC236}">
                <a16:creationId xmlns:a16="http://schemas.microsoft.com/office/drawing/2014/main" id="{5F99214A-1A14-5B48-B95E-1103D51AB1E0}"/>
              </a:ext>
            </a:extLst>
          </p:cNvPr>
          <p:cNvSpPr/>
          <p:nvPr/>
        </p:nvSpPr>
        <p:spPr>
          <a:xfrm>
            <a:off x="7989888" y="4398963"/>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75" name="Rectangle 74">
            <a:extLst>
              <a:ext uri="{FF2B5EF4-FFF2-40B4-BE49-F238E27FC236}">
                <a16:creationId xmlns:a16="http://schemas.microsoft.com/office/drawing/2014/main" id="{8A8DB91D-229F-E543-81A8-D1D5F966A9D8}"/>
              </a:ext>
            </a:extLst>
          </p:cNvPr>
          <p:cNvSpPr/>
          <p:nvPr/>
        </p:nvSpPr>
        <p:spPr>
          <a:xfrm>
            <a:off x="9899650"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76" name="Rectangle 75">
            <a:extLst>
              <a:ext uri="{FF2B5EF4-FFF2-40B4-BE49-F238E27FC236}">
                <a16:creationId xmlns:a16="http://schemas.microsoft.com/office/drawing/2014/main" id="{06530228-5580-2141-A29B-E0658D440243}"/>
              </a:ext>
            </a:extLst>
          </p:cNvPr>
          <p:cNvSpPr/>
          <p:nvPr/>
        </p:nvSpPr>
        <p:spPr>
          <a:xfrm>
            <a:off x="355600"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Elastic Beanstalk container</a:t>
            </a:r>
          </a:p>
        </p:txBody>
      </p:sp>
      <p:sp>
        <p:nvSpPr>
          <p:cNvPr id="77" name="Rectangle 76">
            <a:extLst>
              <a:ext uri="{FF2B5EF4-FFF2-40B4-BE49-F238E27FC236}">
                <a16:creationId xmlns:a16="http://schemas.microsoft.com/office/drawing/2014/main" id="{FFB09C98-8946-F54F-A782-CD21A194678E}"/>
              </a:ext>
            </a:extLst>
          </p:cNvPr>
          <p:cNvSpPr/>
          <p:nvPr/>
        </p:nvSpPr>
        <p:spPr>
          <a:xfrm>
            <a:off x="6054725" y="4398963"/>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sp>
        <p:nvSpPr>
          <p:cNvPr id="78" name="Rectangle 77">
            <a:extLst>
              <a:ext uri="{FF2B5EF4-FFF2-40B4-BE49-F238E27FC236}">
                <a16:creationId xmlns:a16="http://schemas.microsoft.com/office/drawing/2014/main" id="{BA7EFB2B-7A68-0C40-AB91-2F48BA6D8722}"/>
              </a:ext>
            </a:extLst>
          </p:cNvPr>
          <p:cNvSpPr/>
          <p:nvPr/>
        </p:nvSpPr>
        <p:spPr>
          <a:xfrm>
            <a:off x="4151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Spot Fleet</a:t>
            </a:r>
          </a:p>
        </p:txBody>
      </p:sp>
      <p:sp>
        <p:nvSpPr>
          <p:cNvPr id="91" name="Rectangle 90">
            <a:extLst>
              <a:ext uri="{FF2B5EF4-FFF2-40B4-BE49-F238E27FC236}">
                <a16:creationId xmlns:a16="http://schemas.microsoft.com/office/drawing/2014/main" id="{83BE0248-F8E7-2344-8C59-B62B255F8759}"/>
              </a:ext>
            </a:extLst>
          </p:cNvPr>
          <p:cNvSpPr/>
          <p:nvPr/>
        </p:nvSpPr>
        <p:spPr>
          <a:xfrm>
            <a:off x="6053137" y="1519238"/>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C584C"/>
                </a:solidFill>
                <a:latin typeface="Arial" panose="020B0604020202020204" pitchFamily="34" charset="0"/>
                <a:cs typeface="Arial" panose="020B0604020202020204" pitchFamily="34" charset="0"/>
              </a:rPr>
              <a:t>Security group</a:t>
            </a:r>
          </a:p>
        </p:txBody>
      </p:sp>
      <p:sp>
        <p:nvSpPr>
          <p:cNvPr id="92" name="Rectangle 91">
            <a:extLst>
              <a:ext uri="{FF2B5EF4-FFF2-40B4-BE49-F238E27FC236}">
                <a16:creationId xmlns:a16="http://schemas.microsoft.com/office/drawing/2014/main" id="{1A60F9F6-1B01-F44A-A82E-8653DF71DECC}"/>
              </a:ext>
            </a:extLst>
          </p:cNvPr>
          <p:cNvSpPr/>
          <p:nvPr/>
        </p:nvSpPr>
        <p:spPr>
          <a:xfrm>
            <a:off x="2246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FF9900"/>
                </a:solidFill>
                <a:latin typeface="Arial" panose="020B0604020202020204" pitchFamily="34" charset="0"/>
                <a:cs typeface="Arial" panose="020B0604020202020204" pitchFamily="34" charset="0"/>
              </a:rPr>
              <a:t>EC2 instance contents</a:t>
            </a:r>
          </a:p>
        </p:txBody>
      </p:sp>
      <p:sp>
        <p:nvSpPr>
          <p:cNvPr id="93" name="Rectangle 92">
            <a:extLst>
              <a:ext uri="{FF2B5EF4-FFF2-40B4-BE49-F238E27FC236}">
                <a16:creationId xmlns:a16="http://schemas.microsoft.com/office/drawing/2014/main" id="{7EB13408-6562-B74C-A771-6C413FEA1A9A}"/>
              </a:ext>
            </a:extLst>
          </p:cNvPr>
          <p:cNvSpPr/>
          <p:nvPr/>
        </p:nvSpPr>
        <p:spPr>
          <a:xfrm>
            <a:off x="6054725" y="2979738"/>
            <a:ext cx="1765300" cy="1143000"/>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69AE35"/>
                </a:solidFill>
                <a:latin typeface="Arial" panose="020B0604020202020204" pitchFamily="34" charset="0"/>
                <a:cs typeface="Arial" panose="020B0604020202020204" pitchFamily="34" charset="0"/>
              </a:rPr>
              <a:t>Public subnet</a:t>
            </a:r>
          </a:p>
        </p:txBody>
      </p:sp>
      <p:sp>
        <p:nvSpPr>
          <p:cNvPr id="94" name="Rectangle 93">
            <a:extLst>
              <a:ext uri="{FF2B5EF4-FFF2-40B4-BE49-F238E27FC236}">
                <a16:creationId xmlns:a16="http://schemas.microsoft.com/office/drawing/2014/main" id="{35145D2A-54E7-3E4A-B124-DD70BC391624}"/>
              </a:ext>
            </a:extLst>
          </p:cNvPr>
          <p:cNvSpPr/>
          <p:nvPr/>
        </p:nvSpPr>
        <p:spPr>
          <a:xfrm>
            <a:off x="9899650" y="4398963"/>
            <a:ext cx="1765300" cy="1143000"/>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62486" name="Graphic 97">
            <a:extLst>
              <a:ext uri="{FF2B5EF4-FFF2-40B4-BE49-F238E27FC236}">
                <a16:creationId xmlns:a16="http://schemas.microsoft.com/office/drawing/2014/main" id="{2FDD046C-CF3A-8145-B81D-2F69E294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Graphic 98">
            <a:extLst>
              <a:ext uri="{FF2B5EF4-FFF2-40B4-BE49-F238E27FC236}">
                <a16:creationId xmlns:a16="http://schemas.microsoft.com/office/drawing/2014/main" id="{41A83642-44E9-EA4A-88C1-00C4512A4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Graphic 99">
            <a:extLst>
              <a:ext uri="{FF2B5EF4-FFF2-40B4-BE49-F238E27FC236}">
                <a16:creationId xmlns:a16="http://schemas.microsoft.com/office/drawing/2014/main" id="{DCF84520-EDCC-8241-84B0-79CF1F2E1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979738"/>
            <a:ext cx="274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Graphic 100">
            <a:extLst>
              <a:ext uri="{FF2B5EF4-FFF2-40B4-BE49-F238E27FC236}">
                <a16:creationId xmlns:a16="http://schemas.microsoft.com/office/drawing/2014/main" id="{A2008647-58C3-1A4F-B301-F115C1315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9718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0" name="Graphic 101">
            <a:extLst>
              <a:ext uri="{FF2B5EF4-FFF2-40B4-BE49-F238E27FC236}">
                <a16:creationId xmlns:a16="http://schemas.microsoft.com/office/drawing/2014/main" id="{AAC4CABF-4AA7-6E43-A6B9-4674964E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838"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1" name="Graphic 102">
            <a:extLst>
              <a:ext uri="{FF2B5EF4-FFF2-40B4-BE49-F238E27FC236}">
                <a16:creationId xmlns:a16="http://schemas.microsoft.com/office/drawing/2014/main" id="{217E8232-98AC-DB47-8F81-B9D472D1E3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2" name="Graphic 103">
            <a:extLst>
              <a:ext uri="{FF2B5EF4-FFF2-40B4-BE49-F238E27FC236}">
                <a16:creationId xmlns:a16="http://schemas.microsoft.com/office/drawing/2014/main" id="{6D2036A3-0911-1D42-9875-E1E04ECD91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607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996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4" name="Graphic 105">
            <a:extLst>
              <a:ext uri="{FF2B5EF4-FFF2-40B4-BE49-F238E27FC236}">
                <a16:creationId xmlns:a16="http://schemas.microsoft.com/office/drawing/2014/main" id="{9DABCAE0-16C5-1B45-A707-351DF82C79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5" name="Graphic 106">
            <a:extLst>
              <a:ext uri="{FF2B5EF4-FFF2-40B4-BE49-F238E27FC236}">
                <a16:creationId xmlns:a16="http://schemas.microsoft.com/office/drawing/2014/main" id="{B2E7B569-11C7-1D4B-BBDA-9085F5BFAB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583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6" name="Graphic 107">
            <a:extLst>
              <a:ext uri="{FF2B5EF4-FFF2-40B4-BE49-F238E27FC236}">
                <a16:creationId xmlns:a16="http://schemas.microsoft.com/office/drawing/2014/main" id="{7611641D-6F7C-074A-980E-E187190800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9738"/>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7" name="Graphic 108">
            <a:extLst>
              <a:ext uri="{FF2B5EF4-FFF2-40B4-BE49-F238E27FC236}">
                <a16:creationId xmlns:a16="http://schemas.microsoft.com/office/drawing/2014/main" id="{80F09618-1967-5048-890C-50B95F549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439261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24</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246313" y="2979738"/>
            <a:ext cx="1765300" cy="1143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151313" y="2979738"/>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2246313" y="1520825"/>
            <a:ext cx="1765300" cy="1143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4149725" y="1519238"/>
            <a:ext cx="1765300" cy="1143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7989888"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5600" y="2979738"/>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7989888" y="4398963"/>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6" name="Rectangle 15">
            <a:extLst>
              <a:ext uri="{FF2B5EF4-FFF2-40B4-BE49-F238E27FC236}">
                <a16:creationId xmlns:a16="http://schemas.microsoft.com/office/drawing/2014/main" id="{D4BC7156-F839-5148-AD17-51648AA98DCC}"/>
              </a:ext>
            </a:extLst>
          </p:cNvPr>
          <p:cNvSpPr/>
          <p:nvPr/>
        </p:nvSpPr>
        <p:spPr>
          <a:xfrm>
            <a:off x="355600"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17" name="Rectangle 16">
            <a:extLst>
              <a:ext uri="{FF2B5EF4-FFF2-40B4-BE49-F238E27FC236}">
                <a16:creationId xmlns:a16="http://schemas.microsoft.com/office/drawing/2014/main" id="{C5C5DD35-052C-1345-B287-B5CCDE79574B}"/>
              </a:ext>
            </a:extLst>
          </p:cNvPr>
          <p:cNvSpPr/>
          <p:nvPr/>
        </p:nvSpPr>
        <p:spPr>
          <a:xfrm>
            <a:off x="6054725" y="4398963"/>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sp>
        <p:nvSpPr>
          <p:cNvPr id="18" name="Rectangle 17">
            <a:extLst>
              <a:ext uri="{FF2B5EF4-FFF2-40B4-BE49-F238E27FC236}">
                <a16:creationId xmlns:a16="http://schemas.microsoft.com/office/drawing/2014/main" id="{DE9B301C-05AB-7C44-BC59-74F3FCC4F740}"/>
              </a:ext>
            </a:extLst>
          </p:cNvPr>
          <p:cNvSpPr/>
          <p:nvPr/>
        </p:nvSpPr>
        <p:spPr>
          <a:xfrm>
            <a:off x="4151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pic>
        <p:nvPicPr>
          <p:cNvPr id="61456" name="Graphic 18">
            <a:extLst>
              <a:ext uri="{FF2B5EF4-FFF2-40B4-BE49-F238E27FC236}">
                <a16:creationId xmlns:a16="http://schemas.microsoft.com/office/drawing/2014/main" id="{48605900-BDF1-E240-87D8-954ECFA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Graphic 21">
            <a:extLst>
              <a:ext uri="{FF2B5EF4-FFF2-40B4-BE49-F238E27FC236}">
                <a16:creationId xmlns:a16="http://schemas.microsoft.com/office/drawing/2014/main" id="{EDE6CF26-B79F-F548-A637-1E4CE0E76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Graphic 22">
            <a:extLst>
              <a:ext uri="{FF2B5EF4-FFF2-40B4-BE49-F238E27FC236}">
                <a16:creationId xmlns:a16="http://schemas.microsoft.com/office/drawing/2014/main" id="{F9FA696D-9078-0249-8655-9184349AB8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Graphic 23">
            <a:extLst>
              <a:ext uri="{FF2B5EF4-FFF2-40B4-BE49-F238E27FC236}">
                <a16:creationId xmlns:a16="http://schemas.microsoft.com/office/drawing/2014/main" id="{E5F6AC04-C349-254C-8012-835D0BB04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Graphic 24">
            <a:extLst>
              <a:ext uri="{FF2B5EF4-FFF2-40B4-BE49-F238E27FC236}">
                <a16:creationId xmlns:a16="http://schemas.microsoft.com/office/drawing/2014/main" id="{D5D2BB52-F373-684F-9713-5CE38A403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6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Graphic 26">
            <a:extLst>
              <a:ext uri="{FF2B5EF4-FFF2-40B4-BE49-F238E27FC236}">
                <a16:creationId xmlns:a16="http://schemas.microsoft.com/office/drawing/2014/main" id="{9B379058-BC8F-8745-A8CA-FBC4969C9A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Graphic 27">
            <a:extLst>
              <a:ext uri="{FF2B5EF4-FFF2-40B4-BE49-F238E27FC236}">
                <a16:creationId xmlns:a16="http://schemas.microsoft.com/office/drawing/2014/main" id="{D990E190-1C57-4640-9E20-2BA012AC95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1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Graphic 28">
            <a:extLst>
              <a:ext uri="{FF2B5EF4-FFF2-40B4-BE49-F238E27FC236}">
                <a16:creationId xmlns:a16="http://schemas.microsoft.com/office/drawing/2014/main" id="{88C69878-A4A8-CE45-B624-0223CB1661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6313"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3E67FA2E-A9FA-844D-A66D-648AE8044B50}"/>
              </a:ext>
            </a:extLst>
          </p:cNvPr>
          <p:cNvSpPr/>
          <p:nvPr/>
        </p:nvSpPr>
        <p:spPr>
          <a:xfrm>
            <a:off x="6040438" y="1519238"/>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2246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054725" y="2979738"/>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9899650" y="4398963"/>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pic>
        <p:nvPicPr>
          <p:cNvPr id="61472" name="Graphic 34">
            <a:extLst>
              <a:ext uri="{FF2B5EF4-FFF2-40B4-BE49-F238E27FC236}">
                <a16:creationId xmlns:a16="http://schemas.microsoft.com/office/drawing/2014/main" id="{41905C5A-FAE4-854F-8D41-4C3BCF9EA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815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Graphic 35">
            <a:extLst>
              <a:ext uri="{FF2B5EF4-FFF2-40B4-BE49-F238E27FC236}">
                <a16:creationId xmlns:a16="http://schemas.microsoft.com/office/drawing/2014/main" id="{6FC3D56A-1081-9B43-9B9C-251CDE859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1313" y="297815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25</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4/6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27</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p:txBody>
          <a:bodyPr/>
          <a:lstStyle/>
          <a:p>
            <a:pPr eaLnBrk="1" hangingPunct="1"/>
            <a:r>
              <a:rPr lang="en-US" altLang="en-US" dirty="0"/>
              <a:t>5/6</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8" name="Graphic 15">
            <a:extLst>
              <a:ext uri="{FF2B5EF4-FFF2-40B4-BE49-F238E27FC236}">
                <a16:creationId xmlns:a16="http://schemas.microsoft.com/office/drawing/2014/main" id="{6968A68E-E2FB-D64E-BC02-E07B214EC7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9" name="Graphic 16">
            <a:extLst>
              <a:ext uri="{FF2B5EF4-FFF2-40B4-BE49-F238E27FC236}">
                <a16:creationId xmlns:a16="http://schemas.microsoft.com/office/drawing/2014/main" id="{073EBDEB-3832-9945-BCD1-D6AAF82751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0" name="Graphic 17">
            <a:extLst>
              <a:ext uri="{FF2B5EF4-FFF2-40B4-BE49-F238E27FC236}">
                <a16:creationId xmlns:a16="http://schemas.microsoft.com/office/drawing/2014/main" id="{8377E8D1-0BC5-C447-8B0D-FDC018D2C9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Graphic 18">
            <a:extLst>
              <a:ext uri="{FF2B5EF4-FFF2-40B4-BE49-F238E27FC236}">
                <a16:creationId xmlns:a16="http://schemas.microsoft.com/office/drawing/2014/main" id="{19B59E4A-E836-9B46-8BFA-68668215C3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Graphic 19">
            <a:extLst>
              <a:ext uri="{FF2B5EF4-FFF2-40B4-BE49-F238E27FC236}">
                <a16:creationId xmlns:a16="http://schemas.microsoft.com/office/drawing/2014/main" id="{3C7D4C40-6343-3242-BC4C-67C6B91482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Graphic 20">
            <a:extLst>
              <a:ext uri="{FF2B5EF4-FFF2-40B4-BE49-F238E27FC236}">
                <a16:creationId xmlns:a16="http://schemas.microsoft.com/office/drawing/2014/main" id="{62C02A0C-1635-7047-BCEB-EB245FCD88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Graphic 21">
            <a:extLst>
              <a:ext uri="{FF2B5EF4-FFF2-40B4-BE49-F238E27FC236}">
                <a16:creationId xmlns:a16="http://schemas.microsoft.com/office/drawing/2014/main" id="{9F6752AF-0218-8243-9F44-284A072CC2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Graphic 22">
            <a:extLst>
              <a:ext uri="{FF2B5EF4-FFF2-40B4-BE49-F238E27FC236}">
                <a16:creationId xmlns:a16="http://schemas.microsoft.com/office/drawing/2014/main" id="{88204066-A78A-4644-95CE-FA8F4EDB4C9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15" name="TextBox 32">
            <a:extLst>
              <a:ext uri="{FF2B5EF4-FFF2-40B4-BE49-F238E27FC236}">
                <a16:creationId xmlns:a16="http://schemas.microsoft.com/office/drawing/2014/main" id="{502CF7D5-7ACE-3844-8F0F-5EC798C83ADF}"/>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67616" name="TextBox 33">
            <a:extLst>
              <a:ext uri="{FF2B5EF4-FFF2-40B4-BE49-F238E27FC236}">
                <a16:creationId xmlns:a16="http://schemas.microsoft.com/office/drawing/2014/main" id="{1942B6EC-671E-B14E-836C-7CA9CD30189F}"/>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67617" name="TextBox 34">
            <a:extLst>
              <a:ext uri="{FF2B5EF4-FFF2-40B4-BE49-F238E27FC236}">
                <a16:creationId xmlns:a16="http://schemas.microsoft.com/office/drawing/2014/main" id="{532A3CFE-7C72-384B-96A9-EA578733B60A}"/>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67618" name="TextBox 35">
            <a:extLst>
              <a:ext uri="{FF2B5EF4-FFF2-40B4-BE49-F238E27FC236}">
                <a16:creationId xmlns:a16="http://schemas.microsoft.com/office/drawing/2014/main" id="{265802F1-6763-4745-B0DF-5DD664E600AB}"/>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67619" name="TextBox 36">
            <a:extLst>
              <a:ext uri="{FF2B5EF4-FFF2-40B4-BE49-F238E27FC236}">
                <a16:creationId xmlns:a16="http://schemas.microsoft.com/office/drawing/2014/main" id="{DDA6230B-8D02-EA43-B5FF-7134AF8744FA}"/>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67620" name="TextBox 37">
            <a:extLst>
              <a:ext uri="{FF2B5EF4-FFF2-40B4-BE49-F238E27FC236}">
                <a16:creationId xmlns:a16="http://schemas.microsoft.com/office/drawing/2014/main" id="{FFC94EAE-CB1E-424B-99BC-30859B6FE381}"/>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67621" name="TextBox 38">
            <a:extLst>
              <a:ext uri="{FF2B5EF4-FFF2-40B4-BE49-F238E27FC236}">
                <a16:creationId xmlns:a16="http://schemas.microsoft.com/office/drawing/2014/main" id="{DC720E49-AD1A-8B45-9878-FF79C61CA73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67622" name="TextBox 39">
            <a:extLst>
              <a:ext uri="{FF2B5EF4-FFF2-40B4-BE49-F238E27FC236}">
                <a16:creationId xmlns:a16="http://schemas.microsoft.com/office/drawing/2014/main" id="{D3CB7CAE-1B99-4E4B-B7DF-9DF0B310455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67623" name="TextBox 40">
            <a:extLst>
              <a:ext uri="{FF2B5EF4-FFF2-40B4-BE49-F238E27FC236}">
                <a16:creationId xmlns:a16="http://schemas.microsoft.com/office/drawing/2014/main" id="{EFED75D3-B620-B14C-AB28-611305C88327}"/>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67624" name="TextBox 41">
            <a:extLst>
              <a:ext uri="{FF2B5EF4-FFF2-40B4-BE49-F238E27FC236}">
                <a16:creationId xmlns:a16="http://schemas.microsoft.com/office/drawing/2014/main" id="{03C6DCA9-35CE-9941-ACA2-4EF286046B73}"/>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67625" name="Graphic 42">
            <a:extLst>
              <a:ext uri="{FF2B5EF4-FFF2-40B4-BE49-F238E27FC236}">
                <a16:creationId xmlns:a16="http://schemas.microsoft.com/office/drawing/2014/main" id="{E0461250-A26C-9D4D-B1B0-E7337C120F2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6" name="Graphic 43">
            <a:extLst>
              <a:ext uri="{FF2B5EF4-FFF2-40B4-BE49-F238E27FC236}">
                <a16:creationId xmlns:a16="http://schemas.microsoft.com/office/drawing/2014/main" id="{283E2B21-B986-0144-BF61-8B86C0ACBF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5">
            <a:extLst>
              <a:ext uri="{FF2B5EF4-FFF2-40B4-BE49-F238E27FC236}">
                <a16:creationId xmlns:a16="http://schemas.microsoft.com/office/drawing/2014/main" id="{D8BD688A-7794-8E46-BA8C-D964D68B183A}"/>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6">
            <a:extLst>
              <a:ext uri="{FF2B5EF4-FFF2-40B4-BE49-F238E27FC236}">
                <a16:creationId xmlns:a16="http://schemas.microsoft.com/office/drawing/2014/main" id="{039DD3D0-899F-4F4B-86E7-69C0D4A7F31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7">
            <a:extLst>
              <a:ext uri="{FF2B5EF4-FFF2-40B4-BE49-F238E27FC236}">
                <a16:creationId xmlns:a16="http://schemas.microsoft.com/office/drawing/2014/main" id="{F95F45CC-2F52-5F47-92EA-418A1347755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8">
            <a:extLst>
              <a:ext uri="{FF2B5EF4-FFF2-40B4-BE49-F238E27FC236}">
                <a16:creationId xmlns:a16="http://schemas.microsoft.com/office/drawing/2014/main" id="{4FB7FFBB-8A25-404D-8D3B-05983519D124}"/>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32">
            <a:extLst>
              <a:ext uri="{FF2B5EF4-FFF2-40B4-BE49-F238E27FC236}">
                <a16:creationId xmlns:a16="http://schemas.microsoft.com/office/drawing/2014/main" id="{D0E42486-3B66-9C4A-BDE5-6BDA08E8A190}"/>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53" name="TextBox 33">
            <a:extLst>
              <a:ext uri="{FF2B5EF4-FFF2-40B4-BE49-F238E27FC236}">
                <a16:creationId xmlns:a16="http://schemas.microsoft.com/office/drawing/2014/main" id="{5BC4CFCD-BC6B-7E42-BBB1-D925C08187E3}"/>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54" name="TextBox 34">
            <a:extLst>
              <a:ext uri="{FF2B5EF4-FFF2-40B4-BE49-F238E27FC236}">
                <a16:creationId xmlns:a16="http://schemas.microsoft.com/office/drawing/2014/main" id="{C7D4000B-5EE0-0E4B-9126-9DAAEF9B9D51}"/>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55" name="TextBox 35">
            <a:extLst>
              <a:ext uri="{FF2B5EF4-FFF2-40B4-BE49-F238E27FC236}">
                <a16:creationId xmlns:a16="http://schemas.microsoft.com/office/drawing/2014/main" id="{CFDB7125-48EB-E54E-8519-8C4E108A7B0D}"/>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6">
            <a:extLst>
              <a:ext uri="{FF2B5EF4-FFF2-40B4-BE49-F238E27FC236}">
                <a16:creationId xmlns:a16="http://schemas.microsoft.com/office/drawing/2014/main" id="{BA81FC16-5B9A-7440-86D1-33A94EC9F5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7">
            <a:extLst>
              <a:ext uri="{FF2B5EF4-FFF2-40B4-BE49-F238E27FC236}">
                <a16:creationId xmlns:a16="http://schemas.microsoft.com/office/drawing/2014/main" id="{EC5CE3E3-1EBC-8642-B0BF-353731D14C8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8">
            <a:extLst>
              <a:ext uri="{FF2B5EF4-FFF2-40B4-BE49-F238E27FC236}">
                <a16:creationId xmlns:a16="http://schemas.microsoft.com/office/drawing/2014/main" id="{5EB8A0AD-2D6A-0E45-BB52-570E1EEB62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19">
            <a:extLst>
              <a:ext uri="{FF2B5EF4-FFF2-40B4-BE49-F238E27FC236}">
                <a16:creationId xmlns:a16="http://schemas.microsoft.com/office/drawing/2014/main" id="{16ABA207-00BD-344D-994F-1AB891AF436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0">
            <a:extLst>
              <a:ext uri="{FF2B5EF4-FFF2-40B4-BE49-F238E27FC236}">
                <a16:creationId xmlns:a16="http://schemas.microsoft.com/office/drawing/2014/main" id="{F1F08BDA-7FB2-514F-82C7-11C9FC89A2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1">
            <a:extLst>
              <a:ext uri="{FF2B5EF4-FFF2-40B4-BE49-F238E27FC236}">
                <a16:creationId xmlns:a16="http://schemas.microsoft.com/office/drawing/2014/main" id="{789B5AE9-B12C-A740-AF49-EDD376A439B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22">
            <a:extLst>
              <a:ext uri="{FF2B5EF4-FFF2-40B4-BE49-F238E27FC236}">
                <a16:creationId xmlns:a16="http://schemas.microsoft.com/office/drawing/2014/main" id="{521B6DAA-5F4E-924F-81C8-BA54D116B0F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23">
            <a:extLst>
              <a:ext uri="{FF2B5EF4-FFF2-40B4-BE49-F238E27FC236}">
                <a16:creationId xmlns:a16="http://schemas.microsoft.com/office/drawing/2014/main" id="{1474BB90-9464-6D4A-8503-70CCC0B48A32}"/>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33">
            <a:extLst>
              <a:ext uri="{FF2B5EF4-FFF2-40B4-BE49-F238E27FC236}">
                <a16:creationId xmlns:a16="http://schemas.microsoft.com/office/drawing/2014/main" id="{0856D5AB-0CC2-294D-B254-47DB2FC77D7E}"/>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9" name="TextBox 34">
            <a:extLst>
              <a:ext uri="{FF2B5EF4-FFF2-40B4-BE49-F238E27FC236}">
                <a16:creationId xmlns:a16="http://schemas.microsoft.com/office/drawing/2014/main" id="{7E465892-6764-EE46-9780-9401931426E2}"/>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60" name="TextBox 35">
            <a:extLst>
              <a:ext uri="{FF2B5EF4-FFF2-40B4-BE49-F238E27FC236}">
                <a16:creationId xmlns:a16="http://schemas.microsoft.com/office/drawing/2014/main" id="{78A4772F-12E7-8D40-90D7-9BBB2BA76B07}"/>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61" name="TextBox 36">
            <a:extLst>
              <a:ext uri="{FF2B5EF4-FFF2-40B4-BE49-F238E27FC236}">
                <a16:creationId xmlns:a16="http://schemas.microsoft.com/office/drawing/2014/main" id="{663C3E1B-7C4A-2248-92FA-657A9ABED8B7}"/>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2" name="TextBox 37">
            <a:extLst>
              <a:ext uri="{FF2B5EF4-FFF2-40B4-BE49-F238E27FC236}">
                <a16:creationId xmlns:a16="http://schemas.microsoft.com/office/drawing/2014/main" id="{7ABB01ED-9884-734E-A9D8-07D81B17C89A}"/>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3" name="TextBox 38">
            <a:extLst>
              <a:ext uri="{FF2B5EF4-FFF2-40B4-BE49-F238E27FC236}">
                <a16:creationId xmlns:a16="http://schemas.microsoft.com/office/drawing/2014/main" id="{A7C6322F-BD37-DF4D-BBB0-4265027DA036}"/>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4" name="TextBox 39">
            <a:extLst>
              <a:ext uri="{FF2B5EF4-FFF2-40B4-BE49-F238E27FC236}">
                <a16:creationId xmlns:a16="http://schemas.microsoft.com/office/drawing/2014/main" id="{4E665A06-AC85-5B40-942E-A5AE04548EAA}"/>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5" name="TextBox 40">
            <a:extLst>
              <a:ext uri="{FF2B5EF4-FFF2-40B4-BE49-F238E27FC236}">
                <a16:creationId xmlns:a16="http://schemas.microsoft.com/office/drawing/2014/main" id="{232E56F7-05AD-9F41-A550-B9074776BA38}"/>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6" name="TextBox 41">
            <a:extLst>
              <a:ext uri="{FF2B5EF4-FFF2-40B4-BE49-F238E27FC236}">
                <a16:creationId xmlns:a16="http://schemas.microsoft.com/office/drawing/2014/main" id="{E77D845D-C5D6-0D41-9220-F4E1046FC91D}"/>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7" name="TextBox 42">
            <a:extLst>
              <a:ext uri="{FF2B5EF4-FFF2-40B4-BE49-F238E27FC236}">
                <a16:creationId xmlns:a16="http://schemas.microsoft.com/office/drawing/2014/main" id="{0EAA2C23-4F1D-9241-8218-261BBE49D9A0}"/>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8" name="Graphic 43">
            <a:extLst>
              <a:ext uri="{FF2B5EF4-FFF2-40B4-BE49-F238E27FC236}">
                <a16:creationId xmlns:a16="http://schemas.microsoft.com/office/drawing/2014/main" id="{9C99FD15-23A9-C047-B796-A578DF05768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44">
            <a:extLst>
              <a:ext uri="{FF2B5EF4-FFF2-40B4-BE49-F238E27FC236}">
                <a16:creationId xmlns:a16="http://schemas.microsoft.com/office/drawing/2014/main" id="{FAC28F59-248C-1842-B4E9-93B5B5A9C3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5">
            <a:extLst>
              <a:ext uri="{FF2B5EF4-FFF2-40B4-BE49-F238E27FC236}">
                <a16:creationId xmlns:a16="http://schemas.microsoft.com/office/drawing/2014/main" id="{18F7328C-DDE6-0748-B537-6E12BC098C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6">
            <a:extLst>
              <a:ext uri="{FF2B5EF4-FFF2-40B4-BE49-F238E27FC236}">
                <a16:creationId xmlns:a16="http://schemas.microsoft.com/office/drawing/2014/main" id="{CC9249D9-E149-A341-BBC9-9E6CAB5E260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7">
            <a:extLst>
              <a:ext uri="{FF2B5EF4-FFF2-40B4-BE49-F238E27FC236}">
                <a16:creationId xmlns:a16="http://schemas.microsoft.com/office/drawing/2014/main" id="{1ED5B8CA-FBC6-9C45-93F1-661596DFC8DB}"/>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18">
            <a:extLst>
              <a:ext uri="{FF2B5EF4-FFF2-40B4-BE49-F238E27FC236}">
                <a16:creationId xmlns:a16="http://schemas.microsoft.com/office/drawing/2014/main" id="{A69E8848-3C84-4843-9D68-2D4383EBA66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32">
            <a:extLst>
              <a:ext uri="{FF2B5EF4-FFF2-40B4-BE49-F238E27FC236}">
                <a16:creationId xmlns:a16="http://schemas.microsoft.com/office/drawing/2014/main" id="{AB307D69-C153-4946-BD15-B5EDE5F91363}"/>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5" name="TextBox 33">
            <a:extLst>
              <a:ext uri="{FF2B5EF4-FFF2-40B4-BE49-F238E27FC236}">
                <a16:creationId xmlns:a16="http://schemas.microsoft.com/office/drawing/2014/main" id="{C543111A-2678-D14D-9EDE-44C57A1C1DA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6" name="TextBox 34">
            <a:extLst>
              <a:ext uri="{FF2B5EF4-FFF2-40B4-BE49-F238E27FC236}">
                <a16:creationId xmlns:a16="http://schemas.microsoft.com/office/drawing/2014/main" id="{E23D83F7-A1E9-EB4B-B5B5-D1B9901AFA20}"/>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7" name="TextBox 35">
            <a:extLst>
              <a:ext uri="{FF2B5EF4-FFF2-40B4-BE49-F238E27FC236}">
                <a16:creationId xmlns:a16="http://schemas.microsoft.com/office/drawing/2014/main" id="{B8E4DEF4-0053-EA4B-B1A3-88A5BF3677DA}"/>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chemeClr val="bg1"/>
                </a:solidFill>
                <a:latin typeface="Arial" panose="020B0604020202020204" pitchFamily="34" charset="0"/>
              </a:rPr>
              <a:pPr fontAlgn="base">
                <a:spcBef>
                  <a:spcPct val="0"/>
                </a:spcBef>
                <a:spcAft>
                  <a:spcPct val="0"/>
                </a:spcAft>
              </a:pPr>
              <a:t>29</a:t>
            </a:fld>
            <a:endParaRPr lang="en-US" altLang="en-US" dirty="0">
              <a:solidFill>
                <a:schemeClr val="bg1"/>
              </a:solidFill>
              <a:latin typeface="Arial" panose="020B0604020202020204" pitchFamily="34" charset="0"/>
            </a:endParaRPr>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pPr eaLnBrk="1" hangingPunct="1"/>
            <a:r>
              <a:rPr lang="en-US" altLang="en-US" dirty="0"/>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normAutofit/>
          </a:bodyPr>
          <a:lstStyle/>
          <a:p>
            <a:r>
              <a:rPr lang="en-US" dirty="0"/>
              <a:t>Release 10.0-2021.04.30</a:t>
            </a:r>
            <a:r>
              <a:rPr lang="en-US" altLang="en-US" dirty="0"/>
              <a:t>: What’s new?</a:t>
            </a:r>
          </a:p>
        </p:txBody>
      </p:sp>
      <p:sp>
        <p:nvSpPr>
          <p:cNvPr id="39938" name="Content Placeholder 3">
            <a:extLst>
              <a:ext uri="{FF2B5EF4-FFF2-40B4-BE49-F238E27FC236}">
                <a16:creationId xmlns:a16="http://schemas.microsoft.com/office/drawing/2014/main" id="{6B10B8CB-14CC-834A-8639-930CD0072156}"/>
              </a:ext>
            </a:extLst>
          </p:cNvPr>
          <p:cNvSpPr>
            <a:spLocks noGrp="1" noChangeArrowheads="1"/>
          </p:cNvSpPr>
          <p:nvPr>
            <p:ph sz="half" idx="1"/>
          </p:nvPr>
        </p:nvSpPr>
        <p:spPr>
          <a:xfrm>
            <a:off x="240943" y="2203334"/>
            <a:ext cx="4463142" cy="3655211"/>
          </a:xfrm>
        </p:spPr>
        <p:txBody>
          <a:bodyPr/>
          <a:lstStyle/>
          <a:p>
            <a:pPr>
              <a:spcBef>
                <a:spcPts val="600"/>
              </a:spcBef>
            </a:pPr>
            <a:r>
              <a:rPr lang="en-US" sz="1200" b="1" dirty="0"/>
              <a:t>Storage</a:t>
            </a:r>
            <a:endParaRPr lang="en-US" sz="1200" i="1" dirty="0"/>
          </a:p>
          <a:p>
            <a:r>
              <a:rPr lang="en-US" sz="1200" dirty="0"/>
              <a:t>Standard / Resource Icon (slide 135)</a:t>
            </a:r>
          </a:p>
          <a:p>
            <a:r>
              <a:rPr lang="en-US" sz="1200" dirty="0"/>
              <a:t>Standard Infrequent Access / Resource Icon  (slide 135)</a:t>
            </a:r>
          </a:p>
          <a:p>
            <a:r>
              <a:rPr lang="en-US" sz="1200" dirty="0"/>
              <a:t>One Zone / Resource Icon (slide 135)</a:t>
            </a:r>
          </a:p>
          <a:p>
            <a:r>
              <a:rPr lang="en-US" sz="1200" dirty="0"/>
              <a:t>One Zone Infrequent Access / Resource Icon (slide 135)</a:t>
            </a:r>
          </a:p>
          <a:p>
            <a:r>
              <a:rPr lang="en-US" sz="1200" dirty="0"/>
              <a:t>Backup Plan / Resource Icon (slide 135)</a:t>
            </a:r>
          </a:p>
          <a:p>
            <a:r>
              <a:rPr lang="en-US" sz="1200" dirty="0"/>
              <a:t>Backup Restore / Resource Icon (slide 135)</a:t>
            </a:r>
          </a:p>
          <a:p>
            <a:r>
              <a:rPr lang="en-US" sz="1200" dirty="0"/>
              <a:t>Backup Vault / Resource Icon (slide 135)</a:t>
            </a:r>
          </a:p>
          <a:p>
            <a:r>
              <a:rPr lang="en-US" sz="1200" dirty="0"/>
              <a:t>Compliance Reporting / Resource Icon (slide 135)</a:t>
            </a:r>
          </a:p>
          <a:p>
            <a:r>
              <a:rPr lang="en-US" sz="1200" dirty="0"/>
              <a:t>Recovery Point Objective / Resource Icon (slide 135)</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3</a:t>
            </a:fld>
            <a:endParaRPr lang="en-US" altLang="en-US" dirty="0">
              <a:solidFill>
                <a:schemeClr val="bg1"/>
              </a:solidFill>
              <a:latin typeface="Arial" panose="020B0604020202020204" pitchFamily="34" charset="0"/>
            </a:endParaRP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r>
              <a:rPr lang="en-US" dirty="0"/>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a:p>
            <a:pPr eaLnBrk="1" hangingPunct="1"/>
            <a:endParaRPr lang="en-US" altLang="en-US" dirty="0"/>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2/2</a:t>
            </a:r>
          </a:p>
        </p:txBody>
      </p:sp>
      <p:sp>
        <p:nvSpPr>
          <p:cNvPr id="14" name="Content Placeholder 4">
            <a:extLst>
              <a:ext uri="{FF2B5EF4-FFF2-40B4-BE49-F238E27FC236}">
                <a16:creationId xmlns:a16="http://schemas.microsoft.com/office/drawing/2014/main" id="{532ABE56-D523-5346-A833-DA7B1A65082F}"/>
              </a:ext>
            </a:extLst>
          </p:cNvPr>
          <p:cNvSpPr>
            <a:spLocks noGrp="1" noChangeArrowheads="1"/>
          </p:cNvSpPr>
          <p:nvPr>
            <p:ph sz="half" idx="10"/>
          </p:nvPr>
        </p:nvSpPr>
        <p:spPr>
          <a:xfrm>
            <a:off x="4704085" y="2203335"/>
            <a:ext cx="4463142" cy="3655211"/>
          </a:xfrm>
        </p:spPr>
        <p:txBody>
          <a:bodyPr/>
          <a:lstStyle/>
          <a:p>
            <a:r>
              <a:rPr lang="en-US" sz="1200" dirty="0"/>
              <a:t>Recovery Time Objective / Resource Icon (slide 135)</a:t>
            </a:r>
          </a:p>
          <a:p>
            <a:r>
              <a:rPr lang="en-US" sz="1200" dirty="0"/>
              <a:t>Amazon </a:t>
            </a:r>
            <a:r>
              <a:rPr lang="en-US" sz="1200" dirty="0" err="1"/>
              <a:t>FSx</a:t>
            </a:r>
            <a:r>
              <a:rPr lang="en-US" sz="1200" dirty="0"/>
              <a:t> File gateway /Resource Icon (slide 135)</a:t>
            </a:r>
          </a:p>
          <a:p>
            <a:r>
              <a:rPr lang="en-US" sz="1200" dirty="0"/>
              <a:t>Amazon S3 File gateway / Resource Icon (slide 135)</a:t>
            </a:r>
          </a:p>
          <a:p>
            <a:r>
              <a:rPr lang="en-US" sz="1200" dirty="0"/>
              <a:t>S3 Object Lambda / Resource Icon (slide 138)</a:t>
            </a:r>
          </a:p>
          <a:p>
            <a:r>
              <a:rPr lang="en-US" sz="1200" dirty="0"/>
              <a:t>S3 Object Lambda Access points / Resource Icon (slide 138)</a:t>
            </a:r>
          </a:p>
        </p:txBody>
      </p:sp>
    </p:spTree>
    <p:extLst>
      <p:ext uri="{BB962C8B-B14F-4D97-AF65-F5344CB8AC3E}">
        <p14:creationId xmlns:p14="http://schemas.microsoft.com/office/powerpoint/2010/main" val="1649988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chemeClr val="bg1"/>
                </a:solidFill>
                <a:latin typeface="Arial" panose="020B0604020202020204" pitchFamily="34" charset="0"/>
              </a:rPr>
              <a:pPr fontAlgn="base">
                <a:spcBef>
                  <a:spcPct val="0"/>
                </a:spcBef>
                <a:spcAft>
                  <a:spcPct val="0"/>
                </a:spcAft>
              </a:pPr>
              <a:t>30</a:t>
            </a:fld>
            <a:endParaRPr lang="en-US" altLang="en-US" dirty="0">
              <a:solidFill>
                <a:schemeClr val="bg1"/>
              </a:solidFill>
              <a:latin typeface="Arial" panose="020B0604020202020204" pitchFamily="34" charset="0"/>
            </a:endParaRPr>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eaLnBrk="1" hangingPunct="1"/>
            <a:r>
              <a:rPr lang="en-US" altLang="en-US" dirty="0"/>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42B1AFC8-4CE2-3447-A5D0-66480844CCAE}"/>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29" name="TextBox 35">
            <a:extLst>
              <a:ext uri="{FF2B5EF4-FFF2-40B4-BE49-F238E27FC236}">
                <a16:creationId xmlns:a16="http://schemas.microsoft.com/office/drawing/2014/main" id="{166DA0DC-0C46-9E4D-B39A-EF386CA4CB4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30" name="TextBox 36">
            <a:extLst>
              <a:ext uri="{FF2B5EF4-FFF2-40B4-BE49-F238E27FC236}">
                <a16:creationId xmlns:a16="http://schemas.microsoft.com/office/drawing/2014/main" id="{18F7E9D1-BCE9-8243-8609-1A148B4D82D4}"/>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pic>
        <p:nvPicPr>
          <p:cNvPr id="31" name="Graphic 9">
            <a:extLst>
              <a:ext uri="{FF2B5EF4-FFF2-40B4-BE49-F238E27FC236}">
                <a16:creationId xmlns:a16="http://schemas.microsoft.com/office/drawing/2014/main" id="{8CF17D24-C9F8-BA48-B795-C71659B5D41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7F2191DC-CE1A-C448-A1CB-AC9066F5548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4">
            <a:extLst>
              <a:ext uri="{FF2B5EF4-FFF2-40B4-BE49-F238E27FC236}">
                <a16:creationId xmlns:a16="http://schemas.microsoft.com/office/drawing/2014/main" id="{3C235587-E1C5-EE4C-96E3-4D753967EC7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803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chemeClr val="bg1"/>
                </a:solidFill>
                <a:latin typeface="Arial" panose="020B0604020202020204" pitchFamily="34" charset="0"/>
              </a:rPr>
              <a:pPr fontAlgn="base">
                <a:spcBef>
                  <a:spcPct val="0"/>
                </a:spcBef>
                <a:spcAft>
                  <a:spcPct val="0"/>
                </a:spcAft>
              </a:pPr>
              <a:t>31</a:t>
            </a:fld>
            <a:endParaRPr lang="en-US" altLang="en-US" dirty="0">
              <a:solidFill>
                <a:schemeClr val="bg1"/>
              </a:solidFill>
              <a:latin typeface="Arial" panose="020B0604020202020204" pitchFamily="34" charset="0"/>
            </a:endParaRPr>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eaLnBrk="1" hangingPunct="1"/>
            <a:r>
              <a:rPr lang="en-US" altLang="en-US" dirty="0"/>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27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chemeClr val="bg1"/>
                </a:solidFill>
                <a:latin typeface="Arial" panose="020B0604020202020204" pitchFamily="34" charset="0"/>
              </a:rPr>
              <a:pPr fontAlgn="base">
                <a:spcBef>
                  <a:spcPct val="0"/>
                </a:spcBef>
                <a:spcAft>
                  <a:spcPct val="0"/>
                </a:spcAft>
              </a:pPr>
              <a:t>32</a:t>
            </a:fld>
            <a:endParaRPr lang="en-US" altLang="en-US" dirty="0">
              <a:solidFill>
                <a:schemeClr val="bg1"/>
              </a:solidFill>
              <a:latin typeface="Arial" panose="020B0604020202020204" pitchFamily="34" charset="0"/>
            </a:endParaRPr>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eaLnBrk="1" hangingPunct="1"/>
            <a:r>
              <a:rPr lang="en-US" altLang="en-US" dirty="0"/>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44245"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chemeClr val="bg1"/>
                </a:solidFill>
                <a:latin typeface="Arial" panose="020B0604020202020204" pitchFamily="34" charset="0"/>
              </a:rPr>
              <a:pPr fontAlgn="base">
                <a:spcBef>
                  <a:spcPct val="0"/>
                </a:spcBef>
                <a:spcAft>
                  <a:spcPct val="0"/>
                </a:spcAft>
              </a:pPr>
              <a:t>33</a:t>
            </a:fld>
            <a:endParaRPr lang="en-US" altLang="en-US" dirty="0">
              <a:solidFill>
                <a:schemeClr val="bg1"/>
              </a:solidFill>
              <a:latin typeface="Arial" panose="020B0604020202020204" pitchFamily="34" charset="0"/>
            </a:endParaRPr>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eaLnBrk="1" hangingPunct="1"/>
            <a:r>
              <a:rPr lang="en-US" altLang="en-US" dirty="0"/>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B0604020202020204" pitchFamily="34" charset="0"/>
              </a:rPr>
              <a:pPr fontAlgn="base">
                <a:spcBef>
                  <a:spcPct val="0"/>
                </a:spcBef>
                <a:spcAft>
                  <a:spcPct val="0"/>
                </a:spcAft>
              </a:pPr>
              <a:t>34</a:t>
            </a:fld>
            <a:endParaRPr lang="en-US" altLang="en-US" dirty="0">
              <a:solidFill>
                <a:schemeClr val="bg1"/>
              </a:solidFill>
              <a:latin typeface="Arial" panose="020B0604020202020204" pitchFamily="34" charset="0"/>
            </a:endParaRPr>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eaLnBrk="1" hangingPunct="1"/>
            <a:r>
              <a:rPr lang="en-US" altLang="en-US" dirty="0"/>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SQL Workbench</a:t>
            </a:r>
          </a:p>
        </p:txBody>
      </p:sp>
      <p:pic>
        <p:nvPicPr>
          <p:cNvPr id="22" name="Graphic 21">
            <a:extLst>
              <a:ext uri="{FF2B5EF4-FFF2-40B4-BE49-F238E27FC236}">
                <a16:creationId xmlns:a16="http://schemas.microsoft.com/office/drawing/2014/main" id="{B9A660FB-8235-B047-B02F-1A2EE3019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3" name="Graphic 2">
            <a:extLst>
              <a:ext uri="{FF2B5EF4-FFF2-40B4-BE49-F238E27FC236}">
                <a16:creationId xmlns:a16="http://schemas.microsoft.com/office/drawing/2014/main" id="{AE26EC4F-0526-324B-B2DC-9A264FF029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8714" y="1184275"/>
            <a:ext cx="762000" cy="762000"/>
          </a:xfrm>
          <a:prstGeom prst="rect">
            <a:avLst/>
          </a:prstGeom>
        </p:spPr>
      </p:pic>
      <p:sp>
        <p:nvSpPr>
          <p:cNvPr id="19" name="TextBox 17">
            <a:extLst>
              <a:ext uri="{FF2B5EF4-FFF2-40B4-BE49-F238E27FC236}">
                <a16:creationId xmlns:a16="http://schemas.microsoft.com/office/drawing/2014/main" id="{22A63FEA-B43E-094A-A8F9-82F5D9B26D25}"/>
              </a:ext>
            </a:extLst>
          </p:cNvPr>
          <p:cNvSpPr txBox="1">
            <a:spLocks noChangeArrowheads="1"/>
          </p:cNvSpPr>
          <p:nvPr/>
        </p:nvSpPr>
        <p:spPr bwMode="auto">
          <a:xfrm>
            <a:off x="905673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chemeClr val="bg1"/>
                </a:solidFill>
                <a:latin typeface="Arial" panose="020B0604020202020204" pitchFamily="34" charset="0"/>
              </a:rPr>
              <a:pPr fontAlgn="base">
                <a:spcBef>
                  <a:spcPct val="0"/>
                </a:spcBef>
                <a:spcAft>
                  <a:spcPct val="0"/>
                </a:spcAft>
              </a:pPr>
              <a:t>35</a:t>
            </a:fld>
            <a:endParaRPr lang="en-US" altLang="en-US" dirty="0">
              <a:solidFill>
                <a:schemeClr val="bg1"/>
              </a:solidFill>
              <a:latin typeface="Arial" panose="020B0604020202020204" pitchFamily="34" charset="0"/>
            </a:endParaRPr>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pPr eaLnBrk="1" hangingPunct="1"/>
            <a:r>
              <a:rPr lang="en-US" altLang="en-US" dirty="0"/>
              <a:t>Application</a:t>
            </a:r>
            <a:br>
              <a:rPr lang="en-US" altLang="en-US" dirty="0"/>
            </a:br>
            <a:r>
              <a:rPr lang="en-US" altLang="en-US" dirty="0"/>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chemeClr val="bg1"/>
                </a:solidFill>
                <a:latin typeface="Arial" panose="020B0604020202020204" pitchFamily="34" charset="0"/>
              </a:rPr>
              <a:pPr fontAlgn="base">
                <a:spcBef>
                  <a:spcPct val="0"/>
                </a:spcBef>
                <a:spcAft>
                  <a:spcPct val="0"/>
                </a:spcAft>
              </a:pPr>
              <a:t>36</a:t>
            </a:fld>
            <a:endParaRPr lang="en-US" altLang="en-US" dirty="0">
              <a:solidFill>
                <a:schemeClr val="bg1"/>
              </a:solidFill>
              <a:latin typeface="Arial" panose="020B0604020202020204" pitchFamily="34" charset="0"/>
            </a:endParaRPr>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eaLnBrk="1" hangingPunct="1"/>
            <a:r>
              <a:rPr lang="en-US" altLang="en-US" dirty="0"/>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chemeClr val="bg1"/>
                </a:solidFill>
                <a:latin typeface="Arial" panose="020B0604020202020204" pitchFamily="34" charset="0"/>
              </a:rPr>
              <a:pPr fontAlgn="base">
                <a:spcBef>
                  <a:spcPct val="0"/>
                </a:spcBef>
                <a:spcAft>
                  <a:spcPct val="0"/>
                </a:spcAft>
              </a:pPr>
              <a:t>37</a:t>
            </a:fld>
            <a:endParaRPr lang="en-US" altLang="en-US" dirty="0">
              <a:solidFill>
                <a:schemeClr val="bg1"/>
              </a:solidFill>
              <a:latin typeface="Arial" panose="020B0604020202020204" pitchFamily="34" charset="0"/>
            </a:endParaRPr>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eaLnBrk="1" hangingPunct="1"/>
            <a:r>
              <a:rPr lang="en-US" altLang="en-US" dirty="0"/>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2702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5594350" y="3270250"/>
            <a:ext cx="12255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449763" y="4419600"/>
            <a:ext cx="12096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5594350" y="4419600"/>
            <a:ext cx="12207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57888"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505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75350" y="281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5050"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848225" y="5099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4449763" y="55673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chemeClr val="bg1"/>
                </a:solidFill>
                <a:latin typeface="Arial" panose="020B0604020202020204" pitchFamily="34" charset="0"/>
              </a:rPr>
              <a:pPr fontAlgn="base">
                <a:spcBef>
                  <a:spcPct val="0"/>
                </a:spcBef>
                <a:spcAft>
                  <a:spcPct val="0"/>
                </a:spcAft>
              </a:pPr>
              <a:t>38</a:t>
            </a:fld>
            <a:endParaRPr lang="en-US" altLang="en-US" dirty="0">
              <a:solidFill>
                <a:schemeClr val="bg1"/>
              </a:solidFill>
              <a:latin typeface="Arial" panose="020B0604020202020204" pitchFamily="34" charset="0"/>
            </a:endParaRPr>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eaLnBrk="1" hangingPunct="1"/>
            <a:r>
              <a:rPr lang="en-US" altLang="en-US" dirty="0"/>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chemeClr val="bg1"/>
                </a:solidFill>
                <a:latin typeface="Arial" panose="020B0604020202020204" pitchFamily="34" charset="0"/>
              </a:rPr>
              <a:pPr fontAlgn="base">
                <a:spcBef>
                  <a:spcPct val="0"/>
                </a:spcBef>
                <a:spcAft>
                  <a:spcPct val="0"/>
                </a:spcAft>
              </a:pPr>
              <a:t>39</a:t>
            </a:fld>
            <a:endParaRPr lang="en-US" altLang="en-US" dirty="0">
              <a:solidFill>
                <a:schemeClr val="bg1"/>
              </a:solidFill>
              <a:latin typeface="Arial" panose="020B0604020202020204" pitchFamily="34" charset="0"/>
            </a:endParaRPr>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pPr eaLnBrk="1" hangingPunct="1"/>
            <a:r>
              <a:rPr lang="en-US" altLang="en-US" dirty="0"/>
              <a:t>AWS Cost</a:t>
            </a:r>
            <a:br>
              <a:rPr lang="en-US" altLang="en-US" dirty="0"/>
            </a:br>
            <a:r>
              <a:rPr lang="en-US" altLang="en-US" dirty="0"/>
              <a:t>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3"/>
          </p:nvPr>
        </p:nvSpPr>
        <p:spPr bwMode="auto">
          <a:xfrm>
            <a:off x="1090550" y="6250334"/>
            <a:ext cx="446314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solidFill>
                  <a:schemeClr val="bg1"/>
                </a:solidFill>
              </a:rPr>
              <a:t>© 2021,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4"/>
          </p:nvPr>
        </p:nvSpPr>
        <p:spPr bwMode="auto">
          <a:xfrm>
            <a:off x="9106677" y="6250334"/>
            <a:ext cx="284438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6CD928-9B6D-AA42-ACE2-DC74BB9841B8}" type="slidenum">
              <a:rPr lang="en-US" altLang="en-US" smtClean="0">
                <a:solidFill>
                  <a:schemeClr val="bg1"/>
                </a:solidFill>
              </a:rPr>
              <a:pPr/>
              <a:t>4</a:t>
            </a:fld>
            <a:endParaRPr lang="en-US" altLang="en-US" dirty="0">
              <a:solidFill>
                <a:schemeClr val="bg1"/>
              </a:solidFill>
            </a:endParaRPr>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0941" y="365126"/>
            <a:ext cx="11710118" cy="644278"/>
          </a:xfrm>
        </p:spPr>
        <p:txBody>
          <a:bodyPr/>
          <a:lstStyle/>
          <a:p>
            <a:r>
              <a:rPr lang="en-US" altLang="en-US" dirty="0"/>
              <a:t>Contents</a:t>
            </a:r>
          </a:p>
        </p:txBody>
      </p:sp>
      <p:sp>
        <p:nvSpPr>
          <p:cNvPr id="12" name="Content Placeholder 6">
            <a:extLst>
              <a:ext uri="{FF2B5EF4-FFF2-40B4-BE49-F238E27FC236}">
                <a16:creationId xmlns:a16="http://schemas.microsoft.com/office/drawing/2014/main" id="{7DCB5862-BC4D-5446-B40D-FDC1AB10974B}"/>
              </a:ext>
            </a:extLst>
          </p:cNvPr>
          <p:cNvSpPr txBox="1">
            <a:spLocks/>
          </p:cNvSpPr>
          <p:nvPr/>
        </p:nvSpPr>
        <p:spPr>
          <a:xfrm>
            <a:off x="240942" y="1246909"/>
            <a:ext cx="11710116" cy="4611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0A1C9"/>
                </a:solidFill>
                <a:hlinkClick r:id="" action="ppaction://hlinkshowjump?jump=nextslide">
                  <a:extLst>
                    <a:ext uri="{A12FA001-AC4F-418D-AE19-62706E023703}">
                      <ahyp:hlinkClr xmlns:ahyp="http://schemas.microsoft.com/office/drawing/2018/hyperlinkcolor" val="tx"/>
                    </a:ext>
                  </a:extLst>
                </a:hlinkClick>
              </a:rPr>
              <a:t>Introduction</a:t>
            </a:r>
            <a:endParaRPr lang="en-US" dirty="0">
              <a:solidFill>
                <a:srgbClr val="00A1C9"/>
              </a:solidFill>
            </a:endParaRPr>
          </a:p>
          <a:p>
            <a:pPr>
              <a:lnSpc>
                <a:spcPct val="150000"/>
              </a:lnSpc>
            </a:pPr>
            <a:r>
              <a:rPr lang="en-US" dirty="0">
                <a:solidFill>
                  <a:srgbClr val="00A1C9"/>
                </a:solidFill>
                <a:hlinkClick r:id="rId2" action="ppaction://hlinksldjump">
                  <a:extLst>
                    <a:ext uri="{A12FA001-AC4F-418D-AE19-62706E023703}">
                      <ahyp:hlinkClr xmlns:ahyp="http://schemas.microsoft.com/office/drawing/2018/hyperlinkcolor" val="tx"/>
                    </a:ext>
                  </a:extLst>
                </a:hlinkClick>
              </a:rPr>
              <a:t>System</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Guidelines</a:t>
            </a:r>
          </a:p>
          <a:p>
            <a:pPr>
              <a:lnSpc>
                <a:spcPct val="150000"/>
              </a:lnSpc>
            </a:pPr>
            <a:r>
              <a:rPr lang="en-US" dirty="0">
                <a:solidFill>
                  <a:srgbClr val="00A1C9"/>
                </a:solidFill>
                <a:hlinkClick r:id="rId4" action="ppaction://hlinksldjump">
                  <a:extLst>
                    <a:ext uri="{A12FA001-AC4F-418D-AE19-62706E023703}">
                      <ahyp:hlinkClr xmlns:ahyp="http://schemas.microsoft.com/office/drawing/2018/hyperlinkcolor" val="tx"/>
                    </a:ext>
                  </a:extLst>
                </a:hlinkClick>
              </a:rPr>
              <a:t>Examples</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Elements</a:t>
            </a:r>
            <a:endParaRPr lang="en-US" dirty="0">
              <a:solidFill>
                <a:srgbClr val="00A1C9"/>
              </a:solidFill>
            </a:endParaRPr>
          </a:p>
        </p:txBody>
      </p:sp>
    </p:spTree>
    <p:extLst>
      <p:ext uri="{BB962C8B-B14F-4D97-AF65-F5344CB8AC3E}">
        <p14:creationId xmlns:p14="http://schemas.microsoft.com/office/powerpoint/2010/main" val="3572216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chemeClr val="bg1"/>
                </a:solidFill>
                <a:latin typeface="Arial" panose="020B0604020202020204" pitchFamily="34" charset="0"/>
              </a:rPr>
              <a:pPr fontAlgn="base">
                <a:spcBef>
                  <a:spcPct val="0"/>
                </a:spcBef>
                <a:spcAft>
                  <a:spcPct val="0"/>
                </a:spcAft>
              </a:pPr>
              <a:t>40</a:t>
            </a:fld>
            <a:endParaRPr lang="en-US" altLang="en-US" dirty="0">
              <a:solidFill>
                <a:schemeClr val="bg1"/>
              </a:solidFill>
              <a:latin typeface="Arial" panose="020B0604020202020204" pitchFamily="34" charset="0"/>
            </a:endParaRPr>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chemeClr val="bg1"/>
                </a:solidFill>
                <a:latin typeface="Arial" panose="020B0604020202020204" pitchFamily="34" charset="0"/>
              </a:rPr>
              <a:pPr fontAlgn="base">
                <a:spcBef>
                  <a:spcPct val="0"/>
                </a:spcBef>
                <a:spcAft>
                  <a:spcPct val="0"/>
                </a:spcAft>
              </a:pPr>
              <a:t>41</a:t>
            </a:fld>
            <a:endParaRPr lang="en-US" altLang="en-US" dirty="0">
              <a:solidFill>
                <a:schemeClr val="bg1"/>
              </a:solidFill>
              <a:latin typeface="Arial" panose="020B0604020202020204" pitchFamily="34" charset="0"/>
            </a:endParaRPr>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chemeClr val="bg1"/>
                </a:solidFill>
                <a:latin typeface="Arial" panose="020B0604020202020204" pitchFamily="34" charset="0"/>
              </a:rPr>
              <a:pPr fontAlgn="base">
                <a:spcBef>
                  <a:spcPct val="0"/>
                </a:spcBef>
                <a:spcAft>
                  <a:spcPct val="0"/>
                </a:spcAft>
              </a:pPr>
              <a:t>42</a:t>
            </a:fld>
            <a:endParaRPr lang="en-US" altLang="en-US" dirty="0">
              <a:solidFill>
                <a:schemeClr val="bg1"/>
              </a:solidFill>
              <a:latin typeface="Arial" panose="020B0604020202020204" pitchFamily="34" charset="0"/>
            </a:endParaRPr>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pPr eaLnBrk="1" hangingPunct="1"/>
            <a:r>
              <a:rPr lang="en-US" altLang="en-US" dirty="0"/>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chemeClr val="bg1"/>
                </a:solidFill>
                <a:latin typeface="Arial" panose="020B0604020202020204" pitchFamily="34" charset="0"/>
              </a:rPr>
              <a:pPr fontAlgn="base">
                <a:spcBef>
                  <a:spcPct val="0"/>
                </a:spcBef>
                <a:spcAft>
                  <a:spcPct val="0"/>
                </a:spcAft>
              </a:pPr>
              <a:t>43</a:t>
            </a:fld>
            <a:endParaRPr lang="en-US" altLang="en-US" dirty="0">
              <a:solidFill>
                <a:schemeClr val="bg1"/>
              </a:solidFill>
              <a:latin typeface="Arial" panose="020B0604020202020204" pitchFamily="34" charset="0"/>
            </a:endParaRPr>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eaLnBrk="1" hangingPunct="1"/>
            <a:r>
              <a:rPr lang="en-US" altLang="en-US" dirty="0"/>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chemeClr val="bg1"/>
                </a:solidFill>
                <a:latin typeface="Arial" panose="020B0604020202020204" pitchFamily="34" charset="0"/>
              </a:rPr>
              <a:pPr fontAlgn="base">
                <a:spcBef>
                  <a:spcPct val="0"/>
                </a:spcBef>
                <a:spcAft>
                  <a:spcPct val="0"/>
                </a:spcAft>
              </a:pPr>
              <a:t>44</a:t>
            </a:fld>
            <a:endParaRPr lang="en-US" altLang="en-US" dirty="0">
              <a:solidFill>
                <a:schemeClr val="bg1"/>
              </a:solidFill>
              <a:latin typeface="Arial" panose="020B0604020202020204" pitchFamily="34" charset="0"/>
            </a:endParaRPr>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pPr eaLnBrk="1" hangingPunct="1"/>
            <a:r>
              <a:rPr lang="en-US" altLang="en-US" dirty="0"/>
              <a:t>Business</a:t>
            </a:r>
            <a:br>
              <a:rPr lang="en-US" altLang="en-US" dirty="0"/>
            </a:br>
            <a:r>
              <a:rPr lang="en-US" altLang="en-US" dirty="0"/>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45</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99680"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46</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47</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chemeClr val="bg1"/>
                </a:solidFill>
                <a:latin typeface="Arial" panose="020B0604020202020204" pitchFamily="34" charset="0"/>
              </a:rPr>
              <a:pPr fontAlgn="base">
                <a:spcBef>
                  <a:spcPct val="0"/>
                </a:spcBef>
                <a:spcAft>
                  <a:spcPct val="0"/>
                </a:spcAft>
              </a:pPr>
              <a:t>48</a:t>
            </a:fld>
            <a:endParaRPr lang="en-US" altLang="en-US" dirty="0">
              <a:solidFill>
                <a:schemeClr val="bg1"/>
              </a:solidFill>
              <a:latin typeface="Arial" panose="020B0604020202020204" pitchFamily="34" charset="0"/>
            </a:endParaRPr>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pPr eaLnBrk="1" hangingPunct="1"/>
            <a:r>
              <a:rPr lang="en-US" altLang="en-US" dirty="0"/>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49</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chemeClr val="bg1"/>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7983320" y="2881313"/>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dirty="0">
              <a:solidFill>
                <a:schemeClr val="bg1"/>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50</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904267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51</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04127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G4ad instance</a:t>
            </a:r>
          </a:p>
        </p:txBody>
      </p:sp>
    </p:spTree>
    <p:extLst>
      <p:ext uri="{BB962C8B-B14F-4D97-AF65-F5344CB8AC3E}">
        <p14:creationId xmlns:p14="http://schemas.microsoft.com/office/powerpoint/2010/main" val="3290087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chemeClr val="bg1"/>
                </a:solidFill>
                <a:latin typeface="Arial" panose="020B0604020202020204" pitchFamily="34" charset="0"/>
              </a:rPr>
              <a:pPr fontAlgn="base">
                <a:spcBef>
                  <a:spcPct val="0"/>
                </a:spcBef>
                <a:spcAft>
                  <a:spcPct val="0"/>
                </a:spcAft>
              </a:pPr>
              <a:t>52</a:t>
            </a:fld>
            <a:endParaRPr lang="en-US" altLang="en-US" dirty="0">
              <a:solidFill>
                <a:schemeClr val="bg1"/>
              </a:solidFill>
              <a:latin typeface="Arial" panose="020B0604020202020204" pitchFamily="34" charset="0"/>
            </a:endParaRPr>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eaLnBrk="1" hangingPunct="1"/>
            <a:r>
              <a:rPr lang="en-US" altLang="en-US" dirty="0"/>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p:txBody>
          <a:bodyPr/>
          <a:lstStyle/>
          <a:p>
            <a:pPr eaLnBrk="1" hangingPunct="1"/>
            <a:r>
              <a:rPr lang="en-US" altLang="en-US" dirty="0"/>
              <a:t>4/9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chemeClr val="bg1"/>
                </a:solidFill>
                <a:latin typeface="Arial" panose="020B0604020202020204" pitchFamily="34" charset="0"/>
              </a:rPr>
              <a:pPr fontAlgn="base">
                <a:spcBef>
                  <a:spcPct val="0"/>
                </a:spcBef>
                <a:spcAft>
                  <a:spcPct val="0"/>
                </a:spcAft>
              </a:pPr>
              <a:t>53</a:t>
            </a:fld>
            <a:endParaRPr lang="en-US" altLang="en-US" dirty="0">
              <a:solidFill>
                <a:schemeClr val="bg1"/>
              </a:solidFill>
              <a:latin typeface="Arial" panose="020B0604020202020204" pitchFamily="34" charset="0"/>
            </a:endParaRPr>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eaLnBrk="1" hangingPunct="1"/>
            <a:r>
              <a:rPr lang="en-US" altLang="en-US" dirty="0"/>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p:txBody>
          <a:bodyPr/>
          <a:lstStyle/>
          <a:p>
            <a:pPr eaLnBrk="1" hangingPunct="1"/>
            <a:r>
              <a:rPr lang="en-US" altLang="en-US" dirty="0"/>
              <a:t>5/9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577" y="1185069"/>
            <a:ext cx="762000" cy="762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chemeClr val="bg1"/>
                </a:solidFill>
                <a:latin typeface="Arial" panose="020B0604020202020204" pitchFamily="34" charset="0"/>
              </a:rPr>
              <a:pPr fontAlgn="base">
                <a:spcBef>
                  <a:spcPct val="0"/>
                </a:spcBef>
                <a:spcAft>
                  <a:spcPct val="0"/>
                </a:spcAft>
              </a:pPr>
              <a:t>54</a:t>
            </a:fld>
            <a:endParaRPr lang="en-US" altLang="en-US" dirty="0">
              <a:solidFill>
                <a:schemeClr val="bg1"/>
              </a:solidFill>
              <a:latin typeface="Arial" panose="020B0604020202020204" pitchFamily="34" charset="0"/>
            </a:endParaRPr>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eaLnBrk="1" hangingPunct="1"/>
            <a:r>
              <a:rPr lang="en-US" altLang="en-US" dirty="0"/>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p:txBody>
          <a:bodyPr/>
          <a:lstStyle/>
          <a:p>
            <a:pPr eaLnBrk="1" hangingPunct="1"/>
            <a:r>
              <a:rPr lang="en-US" altLang="en-US" dirty="0"/>
              <a:t>6/9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chemeClr val="bg1"/>
                </a:solidFill>
                <a:latin typeface="Arial" panose="020B0604020202020204" pitchFamily="34" charset="0"/>
              </a:rPr>
              <a:pPr fontAlgn="base">
                <a:spcBef>
                  <a:spcPct val="0"/>
                </a:spcBef>
                <a:spcAft>
                  <a:spcPct val="0"/>
                </a:spcAft>
              </a:pPr>
              <a:t>55</a:t>
            </a:fld>
            <a:endParaRPr lang="en-US" altLang="en-US" dirty="0">
              <a:solidFill>
                <a:schemeClr val="bg1"/>
              </a:solidFill>
              <a:latin typeface="Arial" panose="020B0604020202020204" pitchFamily="34" charset="0"/>
            </a:endParaRPr>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eaLnBrk="1" hangingPunct="1"/>
            <a:r>
              <a:rPr lang="en-US" altLang="en-US" dirty="0"/>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p:txBody>
          <a:bodyPr/>
          <a:lstStyle/>
          <a:p>
            <a:pPr eaLnBrk="1" hangingPunct="1"/>
            <a:r>
              <a:rPr lang="en-US" altLang="en-US" dirty="0"/>
              <a:t>7/9</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chemeClr val="bg1"/>
                </a:solidFill>
                <a:latin typeface="Arial" panose="020B0604020202020204" pitchFamily="34" charset="0"/>
              </a:rPr>
              <a:pPr fontAlgn="base">
                <a:spcBef>
                  <a:spcPct val="0"/>
                </a:spcBef>
                <a:spcAft>
                  <a:spcPct val="0"/>
                </a:spcAft>
              </a:pPr>
              <a:t>56</a:t>
            </a:fld>
            <a:endParaRPr lang="en-US" altLang="en-US" dirty="0">
              <a:solidFill>
                <a:schemeClr val="bg1"/>
              </a:solidFill>
              <a:latin typeface="Arial" panose="020B0604020202020204" pitchFamily="34" charset="0"/>
            </a:endParaRPr>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eaLnBrk="1" hangingPunct="1"/>
            <a:r>
              <a:rPr lang="en-US" altLang="en-US" dirty="0"/>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p:txBody>
          <a:bodyPr/>
          <a:lstStyle/>
          <a:p>
            <a:pPr eaLnBrk="1" hangingPunct="1"/>
            <a:r>
              <a:rPr lang="en-US" altLang="en-US" dirty="0"/>
              <a:t>8/9</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57</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9/9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58</a:t>
            </a:fld>
            <a:endParaRPr lang="en-US" altLang="en-US" dirty="0">
              <a:solidFill>
                <a:schemeClr val="bg1"/>
              </a:solidFill>
              <a:latin typeface="Arial" panose="020B0604020202020204" pitchFamily="34" charset="0"/>
            </a:endParaRPr>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4"/>
          </p:nvPr>
        </p:nvSpPr>
        <p:spPr/>
        <p:txBody>
          <a:bodyPr/>
          <a:lstStyle/>
          <a:p>
            <a:fld id="{B1C588C1-1042-BC47-B84D-2032ED7FAC95}" type="slidenum">
              <a:rPr lang="en-US" smtClean="0"/>
              <a:pPr/>
              <a:t>59</a:t>
            </a:fld>
            <a:endParaRPr lang="en-US" dirty="0"/>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chemeClr val="bg1"/>
                </a:solidFill>
                <a:latin typeface="Arial" panose="020B0604020202020204" pitchFamily="34" charset="0"/>
              </a:rPr>
              <a:pPr fontAlgn="base">
                <a:spcBef>
                  <a:spcPct val="0"/>
                </a:spcBef>
                <a:spcAft>
                  <a:spcPct val="0"/>
                </a:spcAft>
              </a:pPr>
              <a:t>6</a:t>
            </a:fld>
            <a:endParaRPr lang="en-US" altLang="en-US" dirty="0">
              <a:solidFill>
                <a:schemeClr val="bg1"/>
              </a:solidFill>
              <a:latin typeface="Arial" panose="020B0604020202020204" pitchFamily="34" charset="0"/>
            </a:endParaRPr>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4294967295"/>
          </p:nvPr>
        </p:nvSpPr>
        <p:spPr>
          <a:xfrm>
            <a:off x="240941" y="1176338"/>
            <a:ext cx="5683610"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sp>
        <p:nvSpPr>
          <p:cNvPr id="31" name="Rectangle 30">
            <a:extLst>
              <a:ext uri="{FF2B5EF4-FFF2-40B4-BE49-F238E27FC236}">
                <a16:creationId xmlns:a16="http://schemas.microsoft.com/office/drawing/2014/main" id="{057F8EFE-8B65-BB46-A3D1-09C368288F1D}"/>
              </a:ext>
            </a:extLst>
          </p:cNvPr>
          <p:cNvSpPr/>
          <p:nvPr/>
        </p:nvSpPr>
        <p:spPr>
          <a:xfrm>
            <a:off x="6333351" y="1893485"/>
            <a:ext cx="5550697" cy="27307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ln w="0"/>
                <a:solidFill>
                  <a:schemeClr val="accent6"/>
                </a:solidFill>
                <a:latin typeface="Arial" panose="020B0604020202020204" pitchFamily="34" charset="0"/>
                <a:cs typeface="Arial" panose="020B0604020202020204" pitchFamily="34" charset="0"/>
              </a:rPr>
              <a:t>VPC</a:t>
            </a:r>
          </a:p>
        </p:txBody>
      </p:sp>
      <p:sp>
        <p:nvSpPr>
          <p:cNvPr id="32" name="Rectangle 31">
            <a:extLst>
              <a:ext uri="{FF2B5EF4-FFF2-40B4-BE49-F238E27FC236}">
                <a16:creationId xmlns:a16="http://schemas.microsoft.com/office/drawing/2014/main" id="{33941ABA-DEBB-844E-9832-E048DB8E48C7}"/>
              </a:ext>
            </a:extLst>
          </p:cNvPr>
          <p:cNvSpPr/>
          <p:nvPr/>
        </p:nvSpPr>
        <p:spPr>
          <a:xfrm>
            <a:off x="6274142" y="1186246"/>
            <a:ext cx="5609907" cy="3793213"/>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rgbClr val="FAFAFA"/>
                </a:solidFill>
                <a:latin typeface="Arial" panose="020B0604020202020204" pitchFamily="34" charset="0"/>
                <a:cs typeface="Arial" panose="020B0604020202020204" pitchFamily="34" charset="0"/>
              </a:rPr>
              <a:t>AWS Cloud</a:t>
            </a:r>
          </a:p>
        </p:txBody>
      </p:sp>
      <p:sp>
        <p:nvSpPr>
          <p:cNvPr id="33" name="Rectangle 32">
            <a:extLst>
              <a:ext uri="{FF2B5EF4-FFF2-40B4-BE49-F238E27FC236}">
                <a16:creationId xmlns:a16="http://schemas.microsoft.com/office/drawing/2014/main" id="{AEA28B09-5C68-0E48-815B-5D0EDDCC3141}"/>
              </a:ext>
            </a:extLst>
          </p:cNvPr>
          <p:cNvSpPr/>
          <p:nvPr/>
        </p:nvSpPr>
        <p:spPr>
          <a:xfrm>
            <a:off x="6637329" y="1583216"/>
            <a:ext cx="1695747" cy="3129794"/>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4"/>
                </a:solidFill>
                <a:latin typeface="Arial" panose="020B0604020202020204" pitchFamily="34" charset="0"/>
                <a:cs typeface="Arial" panose="020B0604020202020204" pitchFamily="34" charset="0"/>
              </a:rPr>
              <a:t>Availability Zone 1</a:t>
            </a:r>
          </a:p>
        </p:txBody>
      </p:sp>
      <p:sp>
        <p:nvSpPr>
          <p:cNvPr id="34" name="Rectangle 33">
            <a:extLst>
              <a:ext uri="{FF2B5EF4-FFF2-40B4-BE49-F238E27FC236}">
                <a16:creationId xmlns:a16="http://schemas.microsoft.com/office/drawing/2014/main" id="{160FF66F-2A41-B847-8D98-2FCCF33EE3E4}"/>
              </a:ext>
            </a:extLst>
          </p:cNvPr>
          <p:cNvSpPr/>
          <p:nvPr/>
        </p:nvSpPr>
        <p:spPr>
          <a:xfrm>
            <a:off x="6737822" y="2982205"/>
            <a:ext cx="4951141" cy="78518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FF9900"/>
              </a:solidFill>
            </a:endParaRPr>
          </a:p>
          <a:p>
            <a:pPr algn="ctr"/>
            <a:r>
              <a:rPr lang="en-US" sz="1100" dirty="0">
                <a:solidFill>
                  <a:srgbClr val="FF9900"/>
                </a:solidFill>
                <a:latin typeface="Arial" panose="020B0604020202020204" pitchFamily="34" charset="0"/>
                <a:cs typeface="Arial" panose="020B0604020202020204" pitchFamily="34" charset="0"/>
              </a:rPr>
              <a:t>Auto Scaling group</a:t>
            </a:r>
          </a:p>
        </p:txBody>
      </p:sp>
      <p:sp>
        <p:nvSpPr>
          <p:cNvPr id="35" name="Rectangle 34">
            <a:extLst>
              <a:ext uri="{FF2B5EF4-FFF2-40B4-BE49-F238E27FC236}">
                <a16:creationId xmlns:a16="http://schemas.microsoft.com/office/drawing/2014/main" id="{61344149-D528-B848-8B49-735E4D077E82}"/>
              </a:ext>
            </a:extLst>
          </p:cNvPr>
          <p:cNvSpPr/>
          <p:nvPr/>
        </p:nvSpPr>
        <p:spPr>
          <a:xfrm>
            <a:off x="10038319" y="1583216"/>
            <a:ext cx="1695747" cy="3129794"/>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4"/>
                </a:solidFill>
                <a:latin typeface="Arial" panose="020B0604020202020204" pitchFamily="34" charset="0"/>
                <a:cs typeface="Arial" panose="020B0604020202020204" pitchFamily="34" charset="0"/>
              </a:rPr>
              <a:t>Availability Zone 2</a:t>
            </a:r>
          </a:p>
        </p:txBody>
      </p:sp>
      <p:sp>
        <p:nvSpPr>
          <p:cNvPr id="36" name="Rectangle 35">
            <a:extLst>
              <a:ext uri="{FF2B5EF4-FFF2-40B4-BE49-F238E27FC236}">
                <a16:creationId xmlns:a16="http://schemas.microsoft.com/office/drawing/2014/main" id="{9C1FF10B-BFB5-734E-88A4-C8B2D7A838D9}"/>
              </a:ext>
            </a:extLst>
          </p:cNvPr>
          <p:cNvSpPr/>
          <p:nvPr/>
        </p:nvSpPr>
        <p:spPr>
          <a:xfrm>
            <a:off x="6737822" y="3830890"/>
            <a:ext cx="4951141" cy="78518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FF9900"/>
              </a:solidFill>
            </a:endParaRPr>
          </a:p>
          <a:p>
            <a:pPr algn="ctr"/>
            <a:r>
              <a:rPr lang="en-US" sz="1100" dirty="0">
                <a:solidFill>
                  <a:srgbClr val="FF9900"/>
                </a:solidFill>
                <a:latin typeface="Arial" panose="020B0604020202020204" pitchFamily="34" charset="0"/>
                <a:cs typeface="Arial" panose="020B0604020202020204" pitchFamily="34" charset="0"/>
              </a:rPr>
              <a:t>Auto Scaling group</a:t>
            </a:r>
          </a:p>
        </p:txBody>
      </p:sp>
      <p:sp>
        <p:nvSpPr>
          <p:cNvPr id="37" name="TextBox 36">
            <a:extLst>
              <a:ext uri="{FF2B5EF4-FFF2-40B4-BE49-F238E27FC236}">
                <a16:creationId xmlns:a16="http://schemas.microsoft.com/office/drawing/2014/main" id="{A3E21F09-08EC-D546-9D8D-14E0553648BE}"/>
              </a:ext>
            </a:extLst>
          </p:cNvPr>
          <p:cNvSpPr txBox="1"/>
          <p:nvPr/>
        </p:nvSpPr>
        <p:spPr>
          <a:xfrm>
            <a:off x="6770115" y="2541101"/>
            <a:ext cx="1430175"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38" name="TextBox 37">
            <a:extLst>
              <a:ext uri="{FF2B5EF4-FFF2-40B4-BE49-F238E27FC236}">
                <a16:creationId xmlns:a16="http://schemas.microsoft.com/office/drawing/2014/main" id="{6AFA3670-3E60-384F-A2D5-FB66E17248ED}"/>
              </a:ext>
            </a:extLst>
          </p:cNvPr>
          <p:cNvSpPr txBox="1"/>
          <p:nvPr/>
        </p:nvSpPr>
        <p:spPr>
          <a:xfrm>
            <a:off x="10161236" y="2541101"/>
            <a:ext cx="1430175"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39" name="TextBox 38">
            <a:extLst>
              <a:ext uri="{FF2B5EF4-FFF2-40B4-BE49-F238E27FC236}">
                <a16:creationId xmlns:a16="http://schemas.microsoft.com/office/drawing/2014/main" id="{62AC9255-94DE-EC46-AD06-54724F1A68E7}"/>
              </a:ext>
            </a:extLst>
          </p:cNvPr>
          <p:cNvSpPr txBox="1"/>
          <p:nvPr/>
        </p:nvSpPr>
        <p:spPr>
          <a:xfrm>
            <a:off x="6770115" y="3399658"/>
            <a:ext cx="1430175"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40" name="TextBox 39">
            <a:extLst>
              <a:ext uri="{FF2B5EF4-FFF2-40B4-BE49-F238E27FC236}">
                <a16:creationId xmlns:a16="http://schemas.microsoft.com/office/drawing/2014/main" id="{FBB62EF5-37CB-4F4C-8EE9-5B6AEF2ADE71}"/>
              </a:ext>
            </a:extLst>
          </p:cNvPr>
          <p:cNvSpPr txBox="1"/>
          <p:nvPr/>
        </p:nvSpPr>
        <p:spPr>
          <a:xfrm>
            <a:off x="10171105" y="3399658"/>
            <a:ext cx="1430175"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41" name="TextBox 40">
            <a:extLst>
              <a:ext uri="{FF2B5EF4-FFF2-40B4-BE49-F238E27FC236}">
                <a16:creationId xmlns:a16="http://schemas.microsoft.com/office/drawing/2014/main" id="{876ED5BA-F375-3C4E-B597-A10B17EE3081}"/>
              </a:ext>
            </a:extLst>
          </p:cNvPr>
          <p:cNvSpPr txBox="1"/>
          <p:nvPr/>
        </p:nvSpPr>
        <p:spPr>
          <a:xfrm>
            <a:off x="6770115" y="4258211"/>
            <a:ext cx="1430175"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42" name="TextBox 41">
            <a:extLst>
              <a:ext uri="{FF2B5EF4-FFF2-40B4-BE49-F238E27FC236}">
                <a16:creationId xmlns:a16="http://schemas.microsoft.com/office/drawing/2014/main" id="{1E9F2858-BEC4-4D4D-850D-79B9051178C7}"/>
              </a:ext>
            </a:extLst>
          </p:cNvPr>
          <p:cNvSpPr txBox="1"/>
          <p:nvPr/>
        </p:nvSpPr>
        <p:spPr>
          <a:xfrm>
            <a:off x="10171105" y="4258211"/>
            <a:ext cx="1430175"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44" name="TextBox 43">
            <a:extLst>
              <a:ext uri="{FF2B5EF4-FFF2-40B4-BE49-F238E27FC236}">
                <a16:creationId xmlns:a16="http://schemas.microsoft.com/office/drawing/2014/main" id="{9F913BA3-05B7-6C4F-A82F-29B9FE153205}"/>
              </a:ext>
            </a:extLst>
          </p:cNvPr>
          <p:cNvSpPr txBox="1"/>
          <p:nvPr/>
        </p:nvSpPr>
        <p:spPr>
          <a:xfrm>
            <a:off x="8527963" y="2499931"/>
            <a:ext cx="1306928" cy="430887"/>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Amazon EC2 Auto Scaling</a:t>
            </a:r>
          </a:p>
        </p:txBody>
      </p:sp>
      <p:pic>
        <p:nvPicPr>
          <p:cNvPr id="45" name="Graphic 44">
            <a:extLst>
              <a:ext uri="{FF2B5EF4-FFF2-40B4-BE49-F238E27FC236}">
                <a16:creationId xmlns:a16="http://schemas.microsoft.com/office/drawing/2014/main" id="{F35DD8E6-702D-744D-A6F4-818BCAE2C1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7375" y="1195602"/>
            <a:ext cx="239575" cy="239575"/>
          </a:xfrm>
          <a:prstGeom prst="rect">
            <a:avLst/>
          </a:prstGeom>
        </p:spPr>
      </p:pic>
      <p:pic>
        <p:nvPicPr>
          <p:cNvPr id="46" name="Graphic 45">
            <a:extLst>
              <a:ext uri="{FF2B5EF4-FFF2-40B4-BE49-F238E27FC236}">
                <a16:creationId xmlns:a16="http://schemas.microsoft.com/office/drawing/2014/main" id="{73D35D09-5959-C740-90CF-D7A0596DD8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184" y="3833410"/>
            <a:ext cx="239575" cy="239575"/>
          </a:xfrm>
          <a:prstGeom prst="rect">
            <a:avLst/>
          </a:prstGeom>
        </p:spPr>
      </p:pic>
      <p:pic>
        <p:nvPicPr>
          <p:cNvPr id="47" name="Graphic 46">
            <a:extLst>
              <a:ext uri="{FF2B5EF4-FFF2-40B4-BE49-F238E27FC236}">
                <a16:creationId xmlns:a16="http://schemas.microsoft.com/office/drawing/2014/main" id="{1DCFA289-9E3A-1542-BACD-939E3DD448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6346" y="1896416"/>
            <a:ext cx="317988" cy="317988"/>
          </a:xfrm>
          <a:prstGeom prst="rect">
            <a:avLst/>
          </a:prstGeom>
        </p:spPr>
      </p:pic>
      <p:pic>
        <p:nvPicPr>
          <p:cNvPr id="48" name="Graphic 47">
            <a:extLst>
              <a:ext uri="{FF2B5EF4-FFF2-40B4-BE49-F238E27FC236}">
                <a16:creationId xmlns:a16="http://schemas.microsoft.com/office/drawing/2014/main" id="{C3AAC69C-3E91-5F4C-83A1-526CEFB076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184" y="2985718"/>
            <a:ext cx="239575" cy="239575"/>
          </a:xfrm>
          <a:prstGeom prst="rect">
            <a:avLst/>
          </a:prstGeom>
        </p:spPr>
      </p:pic>
      <p:pic>
        <p:nvPicPr>
          <p:cNvPr id="49" name="Graphic 48">
            <a:extLst>
              <a:ext uri="{FF2B5EF4-FFF2-40B4-BE49-F238E27FC236}">
                <a16:creationId xmlns:a16="http://schemas.microsoft.com/office/drawing/2014/main" id="{C91C1645-8A0A-184F-970B-14AC4D7ACC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30267" y="3043333"/>
            <a:ext cx="309871" cy="309871"/>
          </a:xfrm>
          <a:prstGeom prst="rect">
            <a:avLst/>
          </a:prstGeom>
        </p:spPr>
      </p:pic>
      <p:pic>
        <p:nvPicPr>
          <p:cNvPr id="50" name="Graphic 49">
            <a:extLst>
              <a:ext uri="{FF2B5EF4-FFF2-40B4-BE49-F238E27FC236}">
                <a16:creationId xmlns:a16="http://schemas.microsoft.com/office/drawing/2014/main" id="{89B2D744-9E13-5248-834A-0CB3679187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30266" y="3923948"/>
            <a:ext cx="309871" cy="309871"/>
          </a:xfrm>
          <a:prstGeom prst="rect">
            <a:avLst/>
          </a:prstGeom>
        </p:spPr>
      </p:pic>
      <p:pic>
        <p:nvPicPr>
          <p:cNvPr id="51" name="Graphic 50">
            <a:extLst>
              <a:ext uri="{FF2B5EF4-FFF2-40B4-BE49-F238E27FC236}">
                <a16:creationId xmlns:a16="http://schemas.microsoft.com/office/drawing/2014/main" id="{28BD7642-85A6-A249-B0D3-17430E4216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12210" y="3043333"/>
            <a:ext cx="309871" cy="309871"/>
          </a:xfrm>
          <a:prstGeom prst="rect">
            <a:avLst/>
          </a:prstGeom>
        </p:spPr>
      </p:pic>
      <p:pic>
        <p:nvPicPr>
          <p:cNvPr id="52" name="Graphic 51">
            <a:extLst>
              <a:ext uri="{FF2B5EF4-FFF2-40B4-BE49-F238E27FC236}">
                <a16:creationId xmlns:a16="http://schemas.microsoft.com/office/drawing/2014/main" id="{A9360286-1473-AA43-A68F-F0D20A788F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12209" y="3923948"/>
            <a:ext cx="309871" cy="309871"/>
          </a:xfrm>
          <a:prstGeom prst="rect">
            <a:avLst/>
          </a:prstGeom>
        </p:spPr>
      </p:pic>
      <p:pic>
        <p:nvPicPr>
          <p:cNvPr id="53" name="Graphic 52">
            <a:extLst>
              <a:ext uri="{FF2B5EF4-FFF2-40B4-BE49-F238E27FC236}">
                <a16:creationId xmlns:a16="http://schemas.microsoft.com/office/drawing/2014/main" id="{8EFCEECD-3218-6746-A5AB-79CE5F67B3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75637" y="2142344"/>
            <a:ext cx="364499" cy="364500"/>
          </a:xfrm>
          <a:prstGeom prst="rect">
            <a:avLst/>
          </a:prstGeom>
        </p:spPr>
      </p:pic>
      <p:pic>
        <p:nvPicPr>
          <p:cNvPr id="54" name="Graphic 53">
            <a:extLst>
              <a:ext uri="{FF2B5EF4-FFF2-40B4-BE49-F238E27FC236}">
                <a16:creationId xmlns:a16="http://schemas.microsoft.com/office/drawing/2014/main" id="{684C1545-A098-3B4C-AFE7-217A81F8F3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46914" y="2142344"/>
            <a:ext cx="364499" cy="364500"/>
          </a:xfrm>
          <a:prstGeom prst="rect">
            <a:avLst/>
          </a:prstGeom>
        </p:spPr>
      </p:pic>
      <p:pic>
        <p:nvPicPr>
          <p:cNvPr id="55" name="Graphic 29">
            <a:extLst>
              <a:ext uri="{FF2B5EF4-FFF2-40B4-BE49-F238E27FC236}">
                <a16:creationId xmlns:a16="http://schemas.microsoft.com/office/drawing/2014/main" id="{B10E2194-3613-2947-B2F1-D920EA999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7463" y="1946275"/>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540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60</a:t>
            </a:fld>
            <a:endParaRPr lang="en-US" altLang="en-US" dirty="0">
              <a:solidFill>
                <a:schemeClr val="bg1"/>
              </a:solidFill>
              <a:latin typeface="Arial" panose="020B0604020202020204" pitchFamily="34" charset="0"/>
            </a:endParaRPr>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pPr eaLnBrk="1" hangingPunct="1"/>
            <a:r>
              <a:rPr lang="en-US" altLang="en-US" dirty="0"/>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451698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61</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62</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3506557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chemeClr val="bg1"/>
                </a:solidFill>
                <a:latin typeface="Arial" panose="020B0604020202020204" pitchFamily="34" charset="0"/>
              </a:rPr>
              <a:pPr fontAlgn="base">
                <a:spcBef>
                  <a:spcPct val="0"/>
                </a:spcBef>
                <a:spcAft>
                  <a:spcPct val="0"/>
                </a:spcAft>
              </a:pPr>
              <a:t>63</a:t>
            </a:fld>
            <a:endParaRPr lang="en-US" altLang="en-US" dirty="0">
              <a:solidFill>
                <a:schemeClr val="bg1"/>
              </a:solidFill>
              <a:latin typeface="Arial" panose="020B0604020202020204" pitchFamily="34" charset="0"/>
            </a:endParaRPr>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pPr eaLnBrk="1" hangingPunct="1"/>
            <a:r>
              <a:rPr lang="en-US" altLang="en-US" dirty="0"/>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64</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65</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spTree>
    <p:extLst>
      <p:ext uri="{BB962C8B-B14F-4D97-AF65-F5344CB8AC3E}">
        <p14:creationId xmlns:p14="http://schemas.microsoft.com/office/powerpoint/2010/main" val="2727667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chemeClr val="bg1"/>
                </a:solidFill>
                <a:latin typeface="Arial" panose="020B0604020202020204" pitchFamily="34" charset="0"/>
              </a:rPr>
              <a:pPr fontAlgn="base">
                <a:spcBef>
                  <a:spcPct val="0"/>
                </a:spcBef>
                <a:spcAft>
                  <a:spcPct val="0"/>
                </a:spcAft>
              </a:pPr>
              <a:t>66</a:t>
            </a:fld>
            <a:endParaRPr lang="en-US" altLang="en-US" dirty="0">
              <a:solidFill>
                <a:schemeClr val="bg1"/>
              </a:solidFill>
              <a:latin typeface="Arial" panose="020B0604020202020204" pitchFamily="34" charset="0"/>
            </a:endParaRPr>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pPr eaLnBrk="1" hangingPunct="1"/>
            <a:r>
              <a:rPr lang="en-US" altLang="en-US" dirty="0"/>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chemeClr val="bg1"/>
                </a:solidFill>
                <a:latin typeface="Arial" panose="020B0604020202020204" pitchFamily="34" charset="0"/>
              </a:rPr>
              <a:pPr fontAlgn="base">
                <a:spcBef>
                  <a:spcPct val="0"/>
                </a:spcBef>
                <a:spcAft>
                  <a:spcPct val="0"/>
                </a:spcAft>
              </a:pPr>
              <a:t>67</a:t>
            </a:fld>
            <a:endParaRPr lang="en-US" altLang="en-US" dirty="0">
              <a:solidFill>
                <a:schemeClr val="bg1"/>
              </a:solidFill>
              <a:latin typeface="Arial" panose="020B0604020202020204" pitchFamily="34" charset="0"/>
            </a:endParaRPr>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eaLnBrk="1" hangingPunct="1"/>
            <a:r>
              <a:rPr lang="en-US" altLang="en-US" dirty="0"/>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782969" y="3259138"/>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0367963"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chemeClr val="bg1"/>
                </a:solidFill>
                <a:latin typeface="Arial" panose="020B0604020202020204" pitchFamily="34" charset="0"/>
              </a:rPr>
              <a:pPr fontAlgn="base">
                <a:spcBef>
                  <a:spcPct val="0"/>
                </a:spcBef>
                <a:spcAft>
                  <a:spcPct val="0"/>
                </a:spcAft>
              </a:pPr>
              <a:t>68</a:t>
            </a:fld>
            <a:endParaRPr lang="en-US" altLang="en-US" dirty="0">
              <a:solidFill>
                <a:schemeClr val="bg1"/>
              </a:solidFill>
              <a:latin typeface="Arial" panose="020B0604020202020204" pitchFamily="34" charset="0"/>
            </a:endParaRPr>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eaLnBrk="1" hangingPunct="1"/>
            <a:r>
              <a:rPr lang="en-US" altLang="en-US" dirty="0"/>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B0604020202020204" pitchFamily="34" charset="0"/>
              </a:rPr>
              <a:pPr fontAlgn="base">
                <a:spcBef>
                  <a:spcPct val="0"/>
                </a:spcBef>
                <a:spcAft>
                  <a:spcPct val="0"/>
                </a:spcAft>
              </a:pPr>
              <a:t>69</a:t>
            </a:fld>
            <a:endParaRPr lang="en-US" altLang="en-US" dirty="0">
              <a:solidFill>
                <a:schemeClr val="bg1"/>
              </a:solidFill>
              <a:latin typeface="Arial" panose="020B0604020202020204" pitchFamily="34" charset="0"/>
            </a:endParaRPr>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chemeClr val="bg1"/>
                </a:solidFill>
                <a:latin typeface="Arial" panose="020B0604020202020204" pitchFamily="34" charset="0"/>
              </a:rPr>
              <a:pPr fontAlgn="base">
                <a:spcBef>
                  <a:spcPct val="0"/>
                </a:spcBef>
                <a:spcAft>
                  <a:spcPct val="0"/>
                </a:spcAft>
              </a:pPr>
              <a:t>7</a:t>
            </a:fld>
            <a:endParaRPr lang="en-US" altLang="en-US" dirty="0">
              <a:solidFill>
                <a:schemeClr val="bg1"/>
              </a:solidFill>
              <a:latin typeface="Arial" panose="020B0604020202020204" pitchFamily="34" charset="0"/>
            </a:endParaRPr>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8" name="Content Placeholder 5">
            <a:extLst>
              <a:ext uri="{FF2B5EF4-FFF2-40B4-BE49-F238E27FC236}">
                <a16:creationId xmlns:a16="http://schemas.microsoft.com/office/drawing/2014/main" id="{8484C5FF-7871-8B4A-9490-14E12931D764}"/>
              </a:ext>
            </a:extLst>
          </p:cNvPr>
          <p:cNvSpPr txBox="1">
            <a:spLocks/>
          </p:cNvSpPr>
          <p:nvPr/>
        </p:nvSpPr>
        <p:spPr>
          <a:xfrm>
            <a:off x="240943"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1</a:t>
            </a:r>
          </a:p>
          <a:p>
            <a:pPr algn="ctr">
              <a:lnSpc>
                <a:spcPct val="100000"/>
              </a:lnSpc>
            </a:pPr>
            <a:r>
              <a:rPr lang="en-US" sz="2000" b="1" dirty="0"/>
              <a:t>Check for the latest </a:t>
            </a:r>
            <a:br>
              <a:rPr lang="en-US" sz="2000" b="1" dirty="0"/>
            </a:br>
            <a:r>
              <a:rPr lang="en-US" sz="2000" b="1" dirty="0"/>
              <a:t>deck update</a:t>
            </a:r>
          </a:p>
          <a:p>
            <a:pPr algn="ctr">
              <a:lnSpc>
                <a:spcPct val="100000"/>
              </a:lnSpc>
            </a:pPr>
            <a:r>
              <a:rPr lang="en-US" sz="1800" dirty="0"/>
              <a:t>Download the latest </a:t>
            </a:r>
            <a:br>
              <a:rPr lang="en-US" sz="1800" dirty="0"/>
            </a:br>
            <a:r>
              <a:rPr lang="en-US" sz="1800" dirty="0"/>
              <a:t>deck from the </a:t>
            </a:r>
          </a:p>
          <a:p>
            <a:pPr algn="ctr">
              <a:lnSpc>
                <a:spcPct val="100000"/>
              </a:lnSpc>
            </a:pPr>
            <a:r>
              <a:rPr lang="en-US" sz="1800" dirty="0">
                <a:solidFill>
                  <a:srgbClr val="00A1C9"/>
                </a:solidFill>
                <a:hlinkClick r:id="rId2">
                  <a:extLst>
                    <a:ext uri="{A12FA001-AC4F-418D-AE19-62706E023703}">
                      <ahyp:hlinkClr xmlns:ahyp="http://schemas.microsoft.com/office/drawing/2018/hyperlinkcolor" val="tx"/>
                    </a:ext>
                  </a:extLst>
                </a:hlinkClick>
              </a:rPr>
              <a:t>AWS Architecture Center</a:t>
            </a:r>
            <a:r>
              <a:rPr lang="en-US" sz="1800" dirty="0"/>
              <a:t>.</a:t>
            </a:r>
          </a:p>
          <a:p>
            <a:pPr>
              <a:lnSpc>
                <a:spcPct val="100000"/>
              </a:lnSpc>
            </a:pPr>
            <a:endParaRPr lang="en-US" dirty="0"/>
          </a:p>
        </p:txBody>
      </p:sp>
      <p:sp>
        <p:nvSpPr>
          <p:cNvPr id="9" name="Content Placeholder 6">
            <a:extLst>
              <a:ext uri="{FF2B5EF4-FFF2-40B4-BE49-F238E27FC236}">
                <a16:creationId xmlns:a16="http://schemas.microsoft.com/office/drawing/2014/main" id="{EBA4FC89-6EDD-DB44-9A37-4B533878458C}"/>
              </a:ext>
            </a:extLst>
          </p:cNvPr>
          <p:cNvSpPr txBox="1">
            <a:spLocks/>
          </p:cNvSpPr>
          <p:nvPr/>
        </p:nvSpPr>
        <p:spPr>
          <a:xfrm>
            <a:off x="4294802"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2</a:t>
            </a:r>
          </a:p>
          <a:p>
            <a:pPr algn="ctr">
              <a:lnSpc>
                <a:spcPct val="100000"/>
              </a:lnSpc>
            </a:pPr>
            <a:r>
              <a:rPr lang="en-US" sz="2000" b="1" dirty="0"/>
              <a:t>Read the guidelines</a:t>
            </a:r>
          </a:p>
          <a:p>
            <a:pPr algn="ctr">
              <a:lnSpc>
                <a:spcPct val="100000"/>
              </a:lnSpc>
            </a:pPr>
            <a:r>
              <a:rPr lang="en-US" sz="1800" dirty="0"/>
              <a:t>For specific element guidance and best practices, see the </a:t>
            </a:r>
            <a:r>
              <a:rPr lang="en-US" sz="1800" dirty="0">
                <a:solidFill>
                  <a:srgbClr val="00A1C9"/>
                </a:solidFill>
                <a:hlinkClick r:id="rId3" action="ppaction://hlinksldjump">
                  <a:extLst>
                    <a:ext uri="{A12FA001-AC4F-418D-AE19-62706E023703}">
                      <ahyp:hlinkClr xmlns:ahyp="http://schemas.microsoft.com/office/drawing/2018/hyperlinkcolor" val="tx"/>
                    </a:ext>
                  </a:extLst>
                </a:hlinkClick>
              </a:rPr>
              <a:t>guidelines</a:t>
            </a:r>
            <a:r>
              <a:rPr lang="en-US" sz="1800" dirty="0"/>
              <a:t>.</a:t>
            </a:r>
          </a:p>
          <a:p>
            <a:pPr algn="ctr">
              <a:lnSpc>
                <a:spcPct val="100000"/>
              </a:lnSpc>
            </a:pPr>
            <a:endParaRPr lang="en-US" dirty="0"/>
          </a:p>
        </p:txBody>
      </p:sp>
      <p:sp>
        <p:nvSpPr>
          <p:cNvPr id="10" name="Content Placeholder 7">
            <a:extLst>
              <a:ext uri="{FF2B5EF4-FFF2-40B4-BE49-F238E27FC236}">
                <a16:creationId xmlns:a16="http://schemas.microsoft.com/office/drawing/2014/main" id="{956F37EA-4F13-5D4A-B5BA-35BF3DAF43FC}"/>
              </a:ext>
            </a:extLst>
          </p:cNvPr>
          <p:cNvSpPr txBox="1">
            <a:spLocks/>
          </p:cNvSpPr>
          <p:nvPr/>
        </p:nvSpPr>
        <p:spPr>
          <a:xfrm>
            <a:off x="8326793" y="1175657"/>
            <a:ext cx="3602396" cy="472701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3</a:t>
            </a:r>
          </a:p>
          <a:p>
            <a:pPr algn="ctr">
              <a:lnSpc>
                <a:spcPct val="100000"/>
              </a:lnSpc>
            </a:pPr>
            <a:r>
              <a:rPr lang="en-US" sz="2000" b="1" dirty="0"/>
              <a:t>When in doubt, </a:t>
            </a:r>
            <a:br>
              <a:rPr lang="en-US" sz="2000" b="1" dirty="0"/>
            </a:br>
            <a:r>
              <a:rPr lang="en-US" sz="2000" b="1" dirty="0"/>
              <a:t>see the examples</a:t>
            </a:r>
          </a:p>
          <a:p>
            <a:pPr algn="ctr">
              <a:lnSpc>
                <a:spcPct val="100000"/>
              </a:lnSpc>
            </a:pPr>
            <a:r>
              <a:rPr lang="en-US" sz="1800" dirty="0"/>
              <a:t>For completed diagrams, jump </a:t>
            </a:r>
            <a:br>
              <a:rPr lang="en-US" sz="1800" dirty="0"/>
            </a:br>
            <a:r>
              <a:rPr lang="en-US" sz="1800" dirty="0"/>
              <a:t>to the </a:t>
            </a:r>
            <a:r>
              <a:rPr lang="en-US" sz="1800" dirty="0">
                <a:solidFill>
                  <a:srgbClr val="00A1C9"/>
                </a:solidFill>
                <a:hlinkClick r:id="rId4" action="ppaction://hlinksldjump">
                  <a:extLst>
                    <a:ext uri="{A12FA001-AC4F-418D-AE19-62706E023703}">
                      <ahyp:hlinkClr xmlns:ahyp="http://schemas.microsoft.com/office/drawing/2018/hyperlinkcolor" val="tx"/>
                    </a:ext>
                  </a:extLst>
                </a:hlinkClick>
              </a:rPr>
              <a:t>example pages</a:t>
            </a:r>
            <a:r>
              <a:rPr lang="en-US" sz="1800" dirty="0"/>
              <a:t>. If you’re having trouble with a particular layout or </a:t>
            </a:r>
            <a:r>
              <a:rPr lang="en-US" sz="1800" dirty="0" err="1"/>
              <a:t>object, use</a:t>
            </a:r>
            <a:r>
              <a:rPr lang="en-US" sz="1800" dirty="0"/>
              <a:t> these as </a:t>
            </a:r>
            <a:br>
              <a:rPr lang="en-US" sz="1800" dirty="0"/>
            </a:br>
            <a:r>
              <a:rPr lang="en-US" sz="1800" dirty="0"/>
              <a:t>a blueprint.</a:t>
            </a:r>
          </a:p>
        </p:txBody>
      </p:sp>
    </p:spTree>
    <p:extLst>
      <p:ext uri="{BB962C8B-B14F-4D97-AF65-F5344CB8AC3E}">
        <p14:creationId xmlns:p14="http://schemas.microsoft.com/office/powerpoint/2010/main" val="2642750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chemeClr val="bg1"/>
                </a:solidFill>
                <a:latin typeface="Arial" panose="020B0604020202020204" pitchFamily="34" charset="0"/>
              </a:rPr>
              <a:pPr fontAlgn="base">
                <a:spcBef>
                  <a:spcPct val="0"/>
                </a:spcBef>
                <a:spcAft>
                  <a:spcPct val="0"/>
                </a:spcAft>
              </a:pPr>
              <a:t>70</a:t>
            </a:fld>
            <a:endParaRPr lang="en-US" altLang="en-US" dirty="0">
              <a:solidFill>
                <a:schemeClr val="bg1"/>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chemeClr val="bg1"/>
                </a:solidFill>
                <a:latin typeface="Arial" panose="020B0604020202020204" pitchFamily="34" charset="0"/>
              </a:rPr>
              <a:pPr fontAlgn="base">
                <a:spcBef>
                  <a:spcPct val="0"/>
                </a:spcBef>
                <a:spcAft>
                  <a:spcPct val="0"/>
                </a:spcAft>
              </a:pPr>
              <a:t>71</a:t>
            </a:fld>
            <a:endParaRPr lang="en-US" altLang="en-US" dirty="0">
              <a:solidFill>
                <a:schemeClr val="bg1"/>
              </a:solidFill>
              <a:latin typeface="Arial" panose="020B0604020202020204" pitchFamily="34" charset="0"/>
            </a:endParaRPr>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pPr eaLnBrk="1" hangingPunct="1"/>
            <a:r>
              <a:rPr lang="en-US" altLang="en-US" dirty="0"/>
              <a:t>Developer</a:t>
            </a:r>
            <a:br>
              <a:rPr lang="en-US" altLang="en-US" dirty="0"/>
            </a:br>
            <a:r>
              <a:rPr lang="en-US" altLang="en-US" dirty="0"/>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chemeClr val="bg1"/>
                </a:solidFill>
                <a:latin typeface="Arial" panose="020B0604020202020204" pitchFamily="34" charset="0"/>
              </a:rPr>
              <a:pPr fontAlgn="base">
                <a:spcBef>
                  <a:spcPct val="0"/>
                </a:spcBef>
                <a:spcAft>
                  <a:spcPct val="0"/>
                </a:spcAft>
              </a:pPr>
              <a:t>72</a:t>
            </a:fld>
            <a:endParaRPr lang="en-US" altLang="en-US" dirty="0">
              <a:solidFill>
                <a:schemeClr val="bg1"/>
              </a:solidFill>
              <a:latin typeface="Arial" panose="020B0604020202020204" pitchFamily="34" charset="0"/>
            </a:endParaRPr>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eaLnBrk="1" hangingPunct="1"/>
            <a:r>
              <a:rPr lang="en-US" altLang="en-US" dirty="0"/>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chemeClr val="bg1"/>
                </a:solidFill>
                <a:latin typeface="Arial" panose="020B0604020202020204" pitchFamily="34" charset="0"/>
              </a:rPr>
              <a:pPr fontAlgn="base">
                <a:spcBef>
                  <a:spcPct val="0"/>
                </a:spcBef>
                <a:spcAft>
                  <a:spcPct val="0"/>
                </a:spcAft>
              </a:pPr>
              <a:t>73</a:t>
            </a:fld>
            <a:endParaRPr lang="en-US" altLang="en-US" dirty="0">
              <a:solidFill>
                <a:schemeClr val="bg1"/>
              </a:solidFill>
              <a:latin typeface="Arial" panose="020B0604020202020204" pitchFamily="34" charset="0"/>
            </a:endParaRPr>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eaLnBrk="1" hangingPunct="1"/>
            <a:r>
              <a:rPr lang="en-US" altLang="en-US" dirty="0"/>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74</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75</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4797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chemeClr val="bg1"/>
                </a:solidFill>
                <a:latin typeface="Arial" panose="020B0604020202020204" pitchFamily="34" charset="0"/>
              </a:rPr>
              <a:pPr fontAlgn="base">
                <a:spcBef>
                  <a:spcPct val="0"/>
                </a:spcBef>
                <a:spcAft>
                  <a:spcPct val="0"/>
                </a:spcAft>
              </a:pPr>
              <a:t>76</a:t>
            </a:fld>
            <a:endParaRPr lang="en-US" altLang="en-US" dirty="0">
              <a:solidFill>
                <a:schemeClr val="bg1"/>
              </a:solidFill>
              <a:latin typeface="Arial" panose="020B0604020202020204" pitchFamily="34" charset="0"/>
            </a:endParaRPr>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pPr eaLnBrk="1" hangingPunct="1"/>
            <a:r>
              <a:rPr lang="en-US" altLang="en-US" dirty="0"/>
              <a:t>End User</a:t>
            </a:r>
            <a:br>
              <a:rPr lang="en-US" altLang="en-US" dirty="0"/>
            </a:br>
            <a:r>
              <a:rPr lang="en-US" altLang="en-US" dirty="0"/>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chemeClr val="bg1"/>
                </a:solidFill>
                <a:latin typeface="Arial" panose="020B0604020202020204" pitchFamily="34" charset="0"/>
              </a:rPr>
              <a:pPr fontAlgn="base">
                <a:spcBef>
                  <a:spcPct val="0"/>
                </a:spcBef>
                <a:spcAft>
                  <a:spcPct val="0"/>
                </a:spcAft>
              </a:pPr>
              <a:t>77</a:t>
            </a:fld>
            <a:endParaRPr lang="en-US" altLang="en-US" dirty="0">
              <a:solidFill>
                <a:schemeClr val="bg1"/>
              </a:solidFill>
              <a:latin typeface="Arial" panose="020B0604020202020204" pitchFamily="34" charset="0"/>
            </a:endParaRPr>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eaLnBrk="1" hangingPunct="1"/>
            <a:r>
              <a:rPr lang="en-US" altLang="en-US" dirty="0"/>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chemeClr val="bg1"/>
                </a:solidFill>
                <a:latin typeface="Arial" panose="020B0604020202020204" pitchFamily="34" charset="0"/>
              </a:rPr>
              <a:pPr fontAlgn="base">
                <a:spcBef>
                  <a:spcPct val="0"/>
                </a:spcBef>
                <a:spcAft>
                  <a:spcPct val="0"/>
                </a:spcAft>
              </a:pPr>
              <a:t>78</a:t>
            </a:fld>
            <a:endParaRPr lang="en-US" altLang="en-US" dirty="0">
              <a:solidFill>
                <a:schemeClr val="bg1"/>
              </a:solidFill>
              <a:latin typeface="Arial" panose="020B0604020202020204" pitchFamily="34" charset="0"/>
            </a:endParaRPr>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pPr eaLnBrk="1" hangingPunct="1"/>
            <a:r>
              <a:rPr lang="en-US" altLang="en-US" dirty="0"/>
              <a:t>Front End Web </a:t>
            </a:r>
            <a:br>
              <a:rPr lang="en-US" altLang="en-US" dirty="0"/>
            </a:br>
            <a:r>
              <a:rPr lang="en-US" altLang="en-US" dirty="0"/>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chemeClr val="bg1"/>
                </a:solidFill>
                <a:latin typeface="Arial" panose="020B0604020202020204" pitchFamily="34" charset="0"/>
              </a:rPr>
              <a:pPr fontAlgn="base">
                <a:spcBef>
                  <a:spcPct val="0"/>
                </a:spcBef>
                <a:spcAft>
                  <a:spcPct val="0"/>
                </a:spcAft>
              </a:pPr>
              <a:t>79</a:t>
            </a:fld>
            <a:endParaRPr lang="en-US" altLang="en-US" dirty="0">
              <a:solidFill>
                <a:schemeClr val="bg1"/>
              </a:solidFill>
              <a:latin typeface="Arial" panose="020B0604020202020204" pitchFamily="34" charset="0"/>
            </a:endParaRPr>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eaLnBrk="1" hangingPunct="1"/>
            <a:r>
              <a:rPr lang="en-US" altLang="en-US" dirty="0"/>
              <a:t>Front 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3" name="Graphic 2">
            <a:extLst>
              <a:ext uri="{FF2B5EF4-FFF2-40B4-BE49-F238E27FC236}">
                <a16:creationId xmlns:a16="http://schemas.microsoft.com/office/drawing/2014/main" id="{CA6B3DEF-2475-9847-A7C6-38A5FFA13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E036E371-E41C-C947-87D5-B5BE68B76638}"/>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6A630235-748B-4C4E-89A7-17FA1C17D736}"/>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81BD3003-773F-6C49-988D-9773BDDAF83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2DF14CEE-0DCC-C34B-94E2-C9D607CDA235}"/>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72AD4ED7-7374-644D-B5B1-7EBC1327653A}"/>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4B58C2B3-3623-E045-BB67-192984F4F35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A1D4CBA5-43C1-394E-A071-B2856F58818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149AD869-13EC-F24A-88C9-2217E5B158A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3BBF2826-67D8-3945-820A-7054E753B83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62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chemeClr val="bg1"/>
                </a:solidFill>
                <a:latin typeface="Arial" panose="020B0604020202020204" pitchFamily="34" charset="0"/>
              </a:rPr>
              <a:pPr fontAlgn="base">
                <a:spcBef>
                  <a:spcPct val="0"/>
                </a:spcBef>
                <a:spcAft>
                  <a:spcPct val="0"/>
                </a:spcAft>
              </a:pPr>
              <a:t>80</a:t>
            </a:fld>
            <a:endParaRPr lang="en-US" altLang="en-US" dirty="0">
              <a:solidFill>
                <a:schemeClr val="bg1"/>
              </a:solidFill>
              <a:latin typeface="Arial" panose="020B0604020202020204" pitchFamily="34" charset="0"/>
            </a:endParaRPr>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pPr eaLnBrk="1" hangingPunct="1"/>
            <a:r>
              <a:rPr lang="en-US" altLang="en-US" dirty="0"/>
              <a:t>Game Tech</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B0604020202020204" pitchFamily="34" charset="0"/>
              </a:rPr>
              <a:pPr fontAlgn="base">
                <a:spcBef>
                  <a:spcPct val="0"/>
                </a:spcBef>
                <a:spcAft>
                  <a:spcPct val="0"/>
                </a:spcAft>
              </a:pPr>
              <a:t>81</a:t>
            </a:fld>
            <a:endParaRPr lang="en-US" altLang="en-US" dirty="0">
              <a:solidFill>
                <a:schemeClr val="bg1"/>
              </a:solidFill>
              <a:latin typeface="Arial" panose="020B0604020202020204" pitchFamily="34" charset="0"/>
            </a:endParaRPr>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eaLnBrk="1" hangingPunct="1"/>
            <a:r>
              <a:rPr lang="en-US" altLang="en-US" dirty="0"/>
              <a:t>Game Tech</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Lumberyard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chemeClr val="bg1"/>
                </a:solidFill>
                <a:latin typeface="Arial" panose="020B0604020202020204" pitchFamily="34" charset="0"/>
              </a:rPr>
              <a:pPr fontAlgn="base">
                <a:spcBef>
                  <a:spcPct val="0"/>
                </a:spcBef>
                <a:spcAft>
                  <a:spcPct val="0"/>
                </a:spcAft>
              </a:pPr>
              <a:t>82</a:t>
            </a:fld>
            <a:endParaRPr lang="en-US" altLang="en-US" dirty="0">
              <a:solidFill>
                <a:schemeClr val="bg1"/>
              </a:solidFill>
              <a:latin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pPr eaLnBrk="1" hangingPunct="1"/>
            <a:r>
              <a:rPr lang="en-US" altLang="en-US" dirty="0"/>
              <a:t>Internet of</a:t>
            </a:r>
            <a:br>
              <a:rPr lang="en-US" altLang="en-US" dirty="0"/>
            </a:br>
            <a:r>
              <a:rPr lang="en-US" altLang="en-US" dirty="0"/>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chemeClr val="bg1"/>
                </a:solidFill>
                <a:latin typeface="Arial" panose="020B0604020202020204" pitchFamily="34" charset="0"/>
              </a:rPr>
              <a:pPr fontAlgn="base">
                <a:spcBef>
                  <a:spcPct val="0"/>
                </a:spcBef>
                <a:spcAft>
                  <a:spcPct val="0"/>
                </a:spcAft>
              </a:pPr>
              <a:t>83</a:t>
            </a:fld>
            <a:endParaRPr lang="en-US" altLang="en-US" dirty="0">
              <a:solidFill>
                <a:schemeClr val="bg1"/>
              </a:solidFill>
              <a:latin typeface="Arial" panose="020B0604020202020204" pitchFamily="34" charset="0"/>
            </a:endParaRPr>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84</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chemeClr val="bg1"/>
                </a:solidFill>
                <a:latin typeface="Arial" panose="020B0604020202020204" pitchFamily="34" charset="0"/>
              </a:rPr>
              <a:pPr fontAlgn="base">
                <a:spcBef>
                  <a:spcPct val="0"/>
                </a:spcBef>
                <a:spcAft>
                  <a:spcPct val="0"/>
                </a:spcAft>
              </a:pPr>
              <a:t>85</a:t>
            </a:fld>
            <a:endParaRPr lang="en-US" altLang="en-US" dirty="0">
              <a:solidFill>
                <a:schemeClr val="bg1"/>
              </a:solidFill>
              <a:latin typeface="Arial" panose="020B0604020202020204" pitchFamily="34" charset="0"/>
            </a:endParaRPr>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709864" y="3259138"/>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0542" y="28610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chemeClr val="bg1"/>
                </a:solidFill>
                <a:latin typeface="Arial" panose="020B0604020202020204" pitchFamily="34" charset="0"/>
              </a:rPr>
              <a:pPr fontAlgn="base">
                <a:spcBef>
                  <a:spcPct val="0"/>
                </a:spcBef>
                <a:spcAft>
                  <a:spcPct val="0"/>
                </a:spcAft>
              </a:pPr>
              <a:t>86</a:t>
            </a:fld>
            <a:endParaRPr lang="en-US" altLang="en-US" dirty="0">
              <a:solidFill>
                <a:schemeClr val="bg1"/>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6077268" y="4977780"/>
            <a:ext cx="457200" cy="4572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chemeClr val="bg1"/>
                </a:solidFill>
                <a:latin typeface="Arial" panose="020B0604020202020204" pitchFamily="34" charset="0"/>
              </a:rPr>
              <a:pPr fontAlgn="base">
                <a:spcBef>
                  <a:spcPct val="0"/>
                </a:spcBef>
                <a:spcAft>
                  <a:spcPct val="0"/>
                </a:spcAft>
              </a:pPr>
              <a:t>87</a:t>
            </a:fld>
            <a:endParaRPr lang="en-US" altLang="en-US" dirty="0">
              <a:solidFill>
                <a:schemeClr val="bg1"/>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794000"/>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794000"/>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7463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9290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92906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94038"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92445"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852"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9259"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87666"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586071" y="2336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094038"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592445"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090852"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9259" y="34718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chemeClr val="bg1"/>
                </a:solidFill>
                <a:latin typeface="Arial" panose="020B0604020202020204" pitchFamily="34" charset="0"/>
              </a:rPr>
              <a:pPr fontAlgn="base">
                <a:spcBef>
                  <a:spcPct val="0"/>
                </a:spcBef>
                <a:spcAft>
                  <a:spcPct val="0"/>
                </a:spcAft>
              </a:pPr>
              <a:t>88</a:t>
            </a:fld>
            <a:endParaRPr lang="en-US" altLang="en-US" dirty="0">
              <a:solidFill>
                <a:schemeClr val="bg1"/>
              </a:solidFill>
              <a:latin typeface="Arial" panose="020B0604020202020204" pitchFamily="34" charset="0"/>
            </a:endParaRPr>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pPr eaLnBrk="1" hangingPunct="1"/>
            <a:r>
              <a:rPr lang="en-US" altLang="en-US" dirty="0"/>
              <a:t>Machine</a:t>
            </a:r>
            <a:br>
              <a:rPr lang="en-US" altLang="en-US" dirty="0"/>
            </a:br>
            <a:r>
              <a:rPr lang="en-US" altLang="en-US" dirty="0"/>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chemeClr val="bg1"/>
                </a:solidFill>
                <a:latin typeface="Arial" panose="020B0604020202020204" pitchFamily="34" charset="0"/>
              </a:rPr>
              <a:pPr fontAlgn="base">
                <a:spcBef>
                  <a:spcPct val="0"/>
                </a:spcBef>
                <a:spcAft>
                  <a:spcPct val="0"/>
                </a:spcAft>
              </a:pPr>
              <a:t>89</a:t>
            </a:fld>
            <a:endParaRPr lang="en-US" altLang="en-US" dirty="0">
              <a:solidFill>
                <a:schemeClr val="bg1"/>
              </a:solidFill>
              <a:latin typeface="Arial" panose="020B0604020202020204" pitchFamily="34" charset="0"/>
            </a:endParaRPr>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eaLnBrk="1" hangingPunct="1"/>
            <a:r>
              <a:rPr lang="en-US" altLang="en-US" dirty="0"/>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chemeClr val="bg1"/>
                </a:solidFill>
                <a:latin typeface="Arial" panose="020B0604020202020204" pitchFamily="34" charset="0"/>
              </a:rPr>
              <a:pPr fontAlgn="base">
                <a:spcBef>
                  <a:spcPct val="0"/>
                </a:spcBef>
                <a:spcAft>
                  <a:spcPct val="0"/>
                </a:spcAft>
              </a:pPr>
              <a:t>9</a:t>
            </a:fld>
            <a:endParaRPr lang="en-US" altLang="en-US" dirty="0">
              <a:solidFill>
                <a:schemeClr val="bg1"/>
              </a:solidFill>
              <a:latin typeface="Arial" panose="020B0604020202020204" pitchFamily="34" charset="0"/>
            </a:endParaRPr>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grpSp>
      <p:pic>
        <p:nvPicPr>
          <p:cNvPr id="46094" name="Graphic 29">
            <a:extLst>
              <a:ext uri="{FF2B5EF4-FFF2-40B4-BE49-F238E27FC236}">
                <a16:creationId xmlns:a16="http://schemas.microsoft.com/office/drawing/2014/main" id="{9980ED4F-0423-8343-A2EE-BAC3A988A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5332D85D-EF39-9E41-AE96-E0EE6A3A47B0}"/>
              </a:ext>
            </a:extLst>
          </p:cNvPr>
          <p:cNvSpPr/>
          <p:nvPr/>
        </p:nvSpPr>
        <p:spPr>
          <a:xfrm>
            <a:off x="1358899" y="1339915"/>
            <a:ext cx="1831975" cy="1063537"/>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bg1"/>
                </a:solidFill>
                <a:latin typeface="Arial" panose="020B0604020202020204" pitchFamily="34" charset="0"/>
                <a:cs typeface="Arial" panose="020B0604020202020204" pitchFamily="34" charset="0"/>
              </a:rPr>
              <a:t>AWS Cloud</a:t>
            </a:r>
          </a:p>
        </p:txBody>
      </p:sp>
      <p:pic>
        <p:nvPicPr>
          <p:cNvPr id="33" name="Graphic 32">
            <a:extLst>
              <a:ext uri="{FF2B5EF4-FFF2-40B4-BE49-F238E27FC236}">
                <a16:creationId xmlns:a16="http://schemas.microsoft.com/office/drawing/2014/main" id="{303355D3-1AEC-154D-93EE-2E0B79A711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8900" y="1341438"/>
            <a:ext cx="330200" cy="330200"/>
          </a:xfrm>
          <a:prstGeom prst="rect">
            <a:avLst/>
          </a:prstGeom>
        </p:spPr>
      </p:pic>
      <p:grpSp>
        <p:nvGrpSpPr>
          <p:cNvPr id="39" name="Group 38">
            <a:extLst>
              <a:ext uri="{FF2B5EF4-FFF2-40B4-BE49-F238E27FC236}">
                <a16:creationId xmlns:a16="http://schemas.microsoft.com/office/drawing/2014/main" id="{AFC74E9E-0D7E-BB42-9ED0-FFDD2CA439CF}"/>
              </a:ext>
            </a:extLst>
          </p:cNvPr>
          <p:cNvGrpSpPr/>
          <p:nvPr/>
        </p:nvGrpSpPr>
        <p:grpSpPr>
          <a:xfrm>
            <a:off x="5340350" y="1525820"/>
            <a:ext cx="1371600" cy="608074"/>
            <a:chOff x="5340350" y="1525820"/>
            <a:chExt cx="1645920" cy="608074"/>
          </a:xfrm>
        </p:grpSpPr>
        <p:cxnSp>
          <p:nvCxnSpPr>
            <p:cNvPr id="40" name="Straight Arrow Connector 39">
              <a:extLst>
                <a:ext uri="{FF2B5EF4-FFF2-40B4-BE49-F238E27FC236}">
                  <a16:creationId xmlns:a16="http://schemas.microsoft.com/office/drawing/2014/main" id="{18A3FE00-CAF9-D247-B224-8B82A103E5BF}"/>
                </a:ext>
              </a:extLst>
            </p:cNvPr>
            <p:cNvCxnSpPr/>
            <p:nvPr/>
          </p:nvCxnSpPr>
          <p:spPr>
            <a:xfrm>
              <a:off x="5340350" y="1917624"/>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FF8CB5-C762-DE4F-81C1-9193CED835A6}"/>
                </a:ext>
              </a:extLst>
            </p:cNvPr>
            <p:cNvCxnSpPr/>
            <p:nvPr/>
          </p:nvCxnSpPr>
          <p:spPr>
            <a:xfrm>
              <a:off x="5340350" y="2133894"/>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7D26AF9-39A7-4542-8CDF-3B4C9B53953C}"/>
                </a:ext>
              </a:extLst>
            </p:cNvPr>
            <p:cNvCxnSpPr>
              <a:cxnSpLocks/>
            </p:cNvCxnSpPr>
            <p:nvPr/>
          </p:nvCxnSpPr>
          <p:spPr>
            <a:xfrm>
              <a:off x="5340350" y="1728866"/>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7012E8-1FE0-974A-9B10-EB6CAF8F9F22}"/>
                </a:ext>
              </a:extLst>
            </p:cNvPr>
            <p:cNvCxnSpPr/>
            <p:nvPr/>
          </p:nvCxnSpPr>
          <p:spPr>
            <a:xfrm>
              <a:off x="5340350" y="1525820"/>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4" name="Graphic 33">
            <a:extLst>
              <a:ext uri="{FF2B5EF4-FFF2-40B4-BE49-F238E27FC236}">
                <a16:creationId xmlns:a16="http://schemas.microsoft.com/office/drawing/2014/main" id="{88369FB5-CE53-1343-A6E5-D881B55088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9764" y="4045995"/>
            <a:ext cx="639260" cy="639260"/>
          </a:xfrm>
          <a:prstGeom prst="rect">
            <a:avLst/>
          </a:prstGeom>
        </p:spPr>
      </p:pic>
    </p:spTree>
    <p:extLst>
      <p:ext uri="{BB962C8B-B14F-4D97-AF65-F5344CB8AC3E}">
        <p14:creationId xmlns:p14="http://schemas.microsoft.com/office/powerpoint/2010/main" val="3649781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chemeClr val="bg1"/>
                </a:solidFill>
                <a:latin typeface="Arial" panose="020B0604020202020204" pitchFamily="34" charset="0"/>
              </a:rPr>
              <a:pPr fontAlgn="base">
                <a:spcBef>
                  <a:spcPct val="0"/>
                </a:spcBef>
                <a:spcAft>
                  <a:spcPct val="0"/>
                </a:spcAft>
              </a:pPr>
              <a:t>90</a:t>
            </a:fld>
            <a:endParaRPr lang="en-US" altLang="en-US" dirty="0">
              <a:solidFill>
                <a:schemeClr val="bg1"/>
              </a:solidFill>
              <a:latin typeface="Arial" panose="020B0604020202020204" pitchFamily="34" charset="0"/>
            </a:endParaRPr>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eaLnBrk="1" hangingPunct="1"/>
            <a:r>
              <a:rPr lang="en-US" altLang="en-US" dirty="0"/>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chemeClr val="bg1"/>
                </a:solidFill>
                <a:latin typeface="Arial" panose="020B0604020202020204" pitchFamily="34" charset="0"/>
              </a:rPr>
              <a:pPr fontAlgn="base">
                <a:spcBef>
                  <a:spcPct val="0"/>
                </a:spcBef>
                <a:spcAft>
                  <a:spcPct val="0"/>
                </a:spcAft>
              </a:pPr>
              <a:t>91</a:t>
            </a:fld>
            <a:endParaRPr lang="en-US" altLang="en-US" dirty="0">
              <a:solidFill>
                <a:schemeClr val="bg1"/>
              </a:solidFill>
              <a:latin typeface="Arial" panose="020B0604020202020204" pitchFamily="34" charset="0"/>
            </a:endParaRPr>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eaLnBrk="1" hangingPunct="1"/>
            <a:r>
              <a:rPr lang="en-US" altLang="en-US" dirty="0"/>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chemeClr val="bg1"/>
                </a:solidFill>
                <a:latin typeface="Arial" panose="020B0604020202020204" pitchFamily="34" charset="0"/>
              </a:rPr>
              <a:pPr fontAlgn="base">
                <a:spcBef>
                  <a:spcPct val="0"/>
                </a:spcBef>
                <a:spcAft>
                  <a:spcPct val="0"/>
                </a:spcAft>
              </a:pPr>
              <a:t>92</a:t>
            </a:fld>
            <a:endParaRPr lang="en-US" altLang="en-US" dirty="0">
              <a:solidFill>
                <a:schemeClr val="bg1"/>
              </a:solidFill>
              <a:latin typeface="Arial" panose="020B0604020202020204" pitchFamily="34" charset="0"/>
            </a:endParaRPr>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eaLnBrk="1" hangingPunct="1"/>
            <a:r>
              <a:rPr lang="en-US" altLang="en-US" dirty="0"/>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chemeClr val="bg1"/>
                </a:solidFill>
                <a:latin typeface="Arial" panose="020B0604020202020204" pitchFamily="34" charset="0"/>
              </a:rPr>
              <a:pPr fontAlgn="base">
                <a:spcBef>
                  <a:spcPct val="0"/>
                </a:spcBef>
                <a:spcAft>
                  <a:spcPct val="0"/>
                </a:spcAft>
              </a:pPr>
              <a:t>93</a:t>
            </a:fld>
            <a:endParaRPr lang="en-US" altLang="en-US" dirty="0">
              <a:solidFill>
                <a:schemeClr val="bg1"/>
              </a:solidFill>
              <a:latin typeface="Arial" panose="020B0604020202020204" pitchFamily="34" charset="0"/>
            </a:endParaRPr>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eaLnBrk="1" hangingPunct="1"/>
            <a:r>
              <a:rPr lang="en-US" altLang="en-US" dirty="0"/>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94</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95</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96</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chemeClr val="bg1"/>
                </a:solidFill>
                <a:latin typeface="Arial" panose="020B0604020202020204" pitchFamily="34" charset="0"/>
              </a:rPr>
              <a:pPr fontAlgn="base">
                <a:spcBef>
                  <a:spcPct val="0"/>
                </a:spcBef>
                <a:spcAft>
                  <a:spcPct val="0"/>
                </a:spcAft>
              </a:pPr>
              <a:t>97</a:t>
            </a:fld>
            <a:endParaRPr lang="en-US" altLang="en-US" dirty="0">
              <a:solidFill>
                <a:schemeClr val="bg1"/>
              </a:solidFill>
              <a:latin typeface="Arial" panose="020B0604020202020204" pitchFamily="34" charset="0"/>
            </a:endParaRPr>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pPr eaLnBrk="1" hangingPunct="1"/>
            <a:r>
              <a:rPr lang="en-US" altLang="en-US" dirty="0"/>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chemeClr val="bg1"/>
                </a:solidFill>
                <a:latin typeface="Arial" panose="020B0604020202020204" pitchFamily="34" charset="0"/>
              </a:rPr>
              <a:pPr fontAlgn="base">
                <a:spcBef>
                  <a:spcPct val="0"/>
                </a:spcBef>
                <a:spcAft>
                  <a:spcPct val="0"/>
                </a:spcAft>
              </a:pPr>
              <a:t>98</a:t>
            </a:fld>
            <a:endParaRPr lang="en-US" altLang="en-US" dirty="0">
              <a:solidFill>
                <a:schemeClr val="bg1"/>
              </a:solidFill>
              <a:latin typeface="Arial" panose="020B0604020202020204" pitchFamily="34" charset="0"/>
            </a:endParaRPr>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eaLnBrk="1" hangingPunct="1"/>
            <a:r>
              <a:rPr lang="en-US" altLang="en-US" dirty="0"/>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05C47F59-1577-3F47-AB1F-E5E18AED7FA2}"/>
              </a:ext>
            </a:extLst>
          </p:cNvPr>
          <p:cNvSpPr txBox="1">
            <a:spLocks noChangeArrowheads="1"/>
          </p:cNvSpPr>
          <p:nvPr/>
        </p:nvSpPr>
        <p:spPr bwMode="auto">
          <a:xfrm>
            <a:off x="3319463"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F6F17BE7-AE72-8B4A-B40C-668972B75A9B}"/>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66712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chemeClr val="bg1"/>
                </a:solidFill>
                <a:latin typeface="Arial" panose="020B0604020202020204" pitchFamily="34" charset="0"/>
              </a:rPr>
              <a:pPr fontAlgn="base">
                <a:spcBef>
                  <a:spcPct val="0"/>
                </a:spcBef>
                <a:spcAft>
                  <a:spcPct val="0"/>
                </a:spcAft>
              </a:pPr>
              <a:t>99</a:t>
            </a:fld>
            <a:endParaRPr lang="en-US" altLang="en-US" dirty="0">
              <a:solidFill>
                <a:schemeClr val="bg1"/>
              </a:solidFill>
              <a:latin typeface="Arial" panose="020B0604020202020204" pitchFamily="34" charset="0"/>
            </a:endParaRPr>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61648</TotalTime>
  <Words>6761</Words>
  <Application>Microsoft Macintosh PowerPoint</Application>
  <PresentationFormat>Widescreen</PresentationFormat>
  <Paragraphs>1568</Paragraphs>
  <Slides>141</Slides>
  <Notes>11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141</vt:i4>
      </vt:variant>
    </vt:vector>
  </HeadingPairs>
  <TitlesOfParts>
    <vt:vector size="147" baseType="lpstr">
      <vt:lpstr>Arial</vt:lpstr>
      <vt:lpstr>Calibri</vt:lpstr>
      <vt:lpstr>Calibri Light</vt:lpstr>
      <vt:lpstr>Title-and-Content</vt:lpstr>
      <vt:lpstr>1_Title-and-content_DB</vt:lpstr>
      <vt:lpstr>Title-and-content_DB</vt:lpstr>
      <vt:lpstr>AWS Architecture Icons</vt:lpstr>
      <vt:lpstr>Release 10.0-2021.04.30: What’s new?</vt:lpstr>
      <vt:lpstr>Release 10.0-2021.04.30: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Dark Backgrounds</vt:lpstr>
      <vt:lpstr>Groups – Light Backgrounds</vt:lpstr>
      <vt:lpstr>Arrows – Dark Backgrounds</vt:lpstr>
      <vt:lpstr>Arrows – Light Backgrounds</vt:lpstr>
      <vt:lpstr>General Icons – Dark Backgrounds</vt:lpstr>
      <vt:lpstr>General Icons – Light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1878</cp:revision>
  <dcterms:created xsi:type="dcterms:W3CDTF">2020-03-23T21:46:17Z</dcterms:created>
  <dcterms:modified xsi:type="dcterms:W3CDTF">2021-04-30T18:09:02Z</dcterms:modified>
</cp:coreProperties>
</file>